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32" r:id="rId5"/>
  </p:sldMasterIdLst>
  <p:notesMasterIdLst>
    <p:notesMasterId r:id="rId13"/>
  </p:notesMasterIdLst>
  <p:handoutMasterIdLst>
    <p:handoutMasterId r:id="rId14"/>
  </p:handoutMasterIdLst>
  <p:sldIdLst>
    <p:sldId id="258" r:id="rId6"/>
    <p:sldId id="262" r:id="rId7"/>
    <p:sldId id="263" r:id="rId8"/>
    <p:sldId id="261" r:id="rId9"/>
    <p:sldId id="259" r:id="rId10"/>
    <p:sldId id="264" r:id="rId11"/>
    <p:sldId id="265" r:id="rId12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3479"/>
    <a:srgbClr val="8AE2FE"/>
    <a:srgbClr val="EFFBFF"/>
    <a:srgbClr val="DDF7FF"/>
    <a:srgbClr val="E5E5E5"/>
    <a:srgbClr val="D9BE82"/>
    <a:srgbClr val="041F71"/>
    <a:srgbClr val="203894"/>
    <a:srgbClr val="2D4C83"/>
    <a:srgbClr val="0C71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0454B1-B813-4CB5-BF76-3DE0609F280A}" v="1" dt="2023-11-29T07:49:52.9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719" autoAdjust="0"/>
    <p:restoredTop sz="97394" autoAdjust="0"/>
  </p:normalViewPr>
  <p:slideViewPr>
    <p:cSldViewPr snapToGrid="0">
      <p:cViewPr varScale="1">
        <p:scale>
          <a:sx n="51" d="100"/>
          <a:sy n="51" d="100"/>
        </p:scale>
        <p:origin x="67" y="4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-1758"/>
    </p:cViewPr>
  </p:sorterViewPr>
  <p:notesViewPr>
    <p:cSldViewPr snapToGrid="0">
      <p:cViewPr varScale="1">
        <p:scale>
          <a:sx n="113" d="100"/>
          <a:sy n="113" d="100"/>
        </p:scale>
        <p:origin x="4470" y="84"/>
      </p:cViewPr>
      <p:guideLst/>
    </p:cSldViewPr>
  </p:notesViewPr>
  <p:gridSpacing cx="75609" cy="75609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ona Tervonen" userId="7e4d3c58-6eb7-406c-ba37-4c8fb4f97fc1" providerId="ADAL" clId="{FE0454B1-B813-4CB5-BF76-3DE0609F280A}"/>
    <pc:docChg chg="modSld">
      <pc:chgData name="Joona Tervonen" userId="7e4d3c58-6eb7-406c-ba37-4c8fb4f97fc1" providerId="ADAL" clId="{FE0454B1-B813-4CB5-BF76-3DE0609F280A}" dt="2023-11-29T07:49:56.130" v="1" actId="1076"/>
      <pc:docMkLst>
        <pc:docMk/>
      </pc:docMkLst>
      <pc:sldChg chg="addSp modSp mod modAnim">
        <pc:chgData name="Joona Tervonen" userId="7e4d3c58-6eb7-406c-ba37-4c8fb4f97fc1" providerId="ADAL" clId="{FE0454B1-B813-4CB5-BF76-3DE0609F280A}" dt="2023-11-29T07:49:56.130" v="1" actId="1076"/>
        <pc:sldMkLst>
          <pc:docMk/>
          <pc:sldMk cId="3123714623" sldId="262"/>
        </pc:sldMkLst>
        <pc:picChg chg="add mod">
          <ac:chgData name="Joona Tervonen" userId="7e4d3c58-6eb7-406c-ba37-4c8fb4f97fc1" providerId="ADAL" clId="{FE0454B1-B813-4CB5-BF76-3DE0609F280A}" dt="2023-11-29T07:49:56.130" v="1" actId="1076"/>
          <ac:picMkLst>
            <pc:docMk/>
            <pc:sldMk cId="3123714623" sldId="262"/>
            <ac:picMk id="2" creationId="{1788CE1E-F317-FD5A-9B3D-78C3CDF9A496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BE5DB99D-82A2-D271-966F-24F2C7DDD12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2865E4B3-DF6D-B0BC-DA9E-F4CA520BDEF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B00DF4-7853-4ECF-91DB-E1A656B16A13}" type="datetimeFigureOut">
              <a:rPr lang="fi-FI" smtClean="0"/>
              <a:t>29.11.2023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FE7E4C2-877C-D4EC-2775-E032C4240C8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DFD84B02-CB86-EF9E-71EE-7F43CE36B8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CDEFB2-F51C-4F76-ACB4-846EA015EE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28407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E913C-0901-4585-A400-25265635686D}" type="datetimeFigureOut">
              <a:rPr lang="fi-FI" smtClean="0"/>
              <a:t>29.11.2023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32FE4A-4729-409C-802A-8FF4F3DF16E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93330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e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emf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emf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emf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4.jpe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emf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emf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emf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ityksen otsikk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616A4-B40D-E3EC-4CCA-5EC333EE2EF1}"/>
              </a:ext>
            </a:extLst>
          </p:cNvPr>
          <p:cNvSpPr/>
          <p:nvPr userDrawn="1"/>
        </p:nvSpPr>
        <p:spPr>
          <a:xfrm>
            <a:off x="1695" y="0"/>
            <a:ext cx="122174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6504E8-448A-8B3D-0864-B208E2B779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1184" y="932819"/>
            <a:ext cx="1689632" cy="168963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9376872-47DE-B863-A785-C413E80001E4}"/>
              </a:ext>
            </a:extLst>
          </p:cNvPr>
          <p:cNvSpPr/>
          <p:nvPr userDrawn="1"/>
        </p:nvSpPr>
        <p:spPr>
          <a:xfrm>
            <a:off x="0" y="3802779"/>
            <a:ext cx="12219095" cy="3055221"/>
          </a:xfrm>
          <a:custGeom>
            <a:avLst/>
            <a:gdLst>
              <a:gd name="connsiteX0" fmla="*/ 0 w 12531766"/>
              <a:gd name="connsiteY0" fmla="*/ 0 h 3107473"/>
              <a:gd name="connsiteX1" fmla="*/ 12531766 w 12531766"/>
              <a:gd name="connsiteY1" fmla="*/ 0 h 3107473"/>
              <a:gd name="connsiteX2" fmla="*/ 12531766 w 12531766"/>
              <a:gd name="connsiteY2" fmla="*/ 3107473 h 3107473"/>
              <a:gd name="connsiteX3" fmla="*/ 0 w 12531766"/>
              <a:gd name="connsiteY3" fmla="*/ 3107473 h 3107473"/>
              <a:gd name="connsiteX4" fmla="*/ 0 w 12531766"/>
              <a:gd name="connsiteY4" fmla="*/ 0 h 3107473"/>
              <a:gd name="connsiteX0" fmla="*/ 0 w 12531766"/>
              <a:gd name="connsiteY0" fmla="*/ 0 h 3107473"/>
              <a:gd name="connsiteX1" fmla="*/ 6093796 w 12531766"/>
              <a:gd name="connsiteY1" fmla="*/ 7434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078927 w 12531766"/>
              <a:gd name="connsiteY1" fmla="*/ 2044390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071493 w 12531766"/>
              <a:gd name="connsiteY1" fmla="*/ 2542478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101230 w 12531766"/>
              <a:gd name="connsiteY1" fmla="*/ 2207942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101230 w 12531766"/>
              <a:gd name="connsiteY1" fmla="*/ 2207942 h 3107473"/>
              <a:gd name="connsiteX2" fmla="*/ 12183423 w 12531766"/>
              <a:gd name="connsiteY2" fmla="*/ 8708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183423"/>
              <a:gd name="connsiteY0" fmla="*/ 0 h 3124890"/>
              <a:gd name="connsiteX1" fmla="*/ 6101230 w 12183423"/>
              <a:gd name="connsiteY1" fmla="*/ 2207942 h 3124890"/>
              <a:gd name="connsiteX2" fmla="*/ 12183423 w 12183423"/>
              <a:gd name="connsiteY2" fmla="*/ 8708 h 3124890"/>
              <a:gd name="connsiteX3" fmla="*/ 12157298 w 12183423"/>
              <a:gd name="connsiteY3" fmla="*/ 3124890 h 3124890"/>
              <a:gd name="connsiteX4" fmla="*/ 0 w 12183423"/>
              <a:gd name="connsiteY4" fmla="*/ 3107473 h 3124890"/>
              <a:gd name="connsiteX5" fmla="*/ 0 w 12183423"/>
              <a:gd name="connsiteY5" fmla="*/ 0 h 3124890"/>
              <a:gd name="connsiteX0" fmla="*/ 0 w 12218257"/>
              <a:gd name="connsiteY0" fmla="*/ 26127 h 3151017"/>
              <a:gd name="connsiteX1" fmla="*/ 6101230 w 12218257"/>
              <a:gd name="connsiteY1" fmla="*/ 2234069 h 3151017"/>
              <a:gd name="connsiteX2" fmla="*/ 12218257 w 12218257"/>
              <a:gd name="connsiteY2" fmla="*/ 0 h 3151017"/>
              <a:gd name="connsiteX3" fmla="*/ 12157298 w 12218257"/>
              <a:gd name="connsiteY3" fmla="*/ 3151017 h 3151017"/>
              <a:gd name="connsiteX4" fmla="*/ 0 w 12218257"/>
              <a:gd name="connsiteY4" fmla="*/ 3133600 h 3151017"/>
              <a:gd name="connsiteX5" fmla="*/ 0 w 12218257"/>
              <a:gd name="connsiteY5" fmla="*/ 26127 h 3151017"/>
              <a:gd name="connsiteX0" fmla="*/ 0 w 12218257"/>
              <a:gd name="connsiteY0" fmla="*/ 26127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26127 h 3133600"/>
              <a:gd name="connsiteX0" fmla="*/ 0 w 12218257"/>
              <a:gd name="connsiteY0" fmla="*/ 26127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26127 h 3133600"/>
              <a:gd name="connsiteX0" fmla="*/ 0 w 12218257"/>
              <a:gd name="connsiteY0" fmla="*/ 26127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26127 h 3133600"/>
              <a:gd name="connsiteX0" fmla="*/ 0 w 12218257"/>
              <a:gd name="connsiteY0" fmla="*/ 17419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17419 h 313360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9549 w 12218257"/>
              <a:gd name="connsiteY3" fmla="*/ 3072640 h 3072640"/>
              <a:gd name="connsiteX4" fmla="*/ 252548 w 12218257"/>
              <a:gd name="connsiteY4" fmla="*/ 3072640 h 3072640"/>
              <a:gd name="connsiteX5" fmla="*/ 0 w 12218257"/>
              <a:gd name="connsiteY5" fmla="*/ 17419 h 307264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9549 w 12218257"/>
              <a:gd name="connsiteY3" fmla="*/ 3072640 h 3072640"/>
              <a:gd name="connsiteX4" fmla="*/ 0 w 12218257"/>
              <a:gd name="connsiteY4" fmla="*/ 3072640 h 3072640"/>
              <a:gd name="connsiteX5" fmla="*/ 0 w 12218257"/>
              <a:gd name="connsiteY5" fmla="*/ 17419 h 307264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9549 w 12218257"/>
              <a:gd name="connsiteY3" fmla="*/ 3072640 h 3072640"/>
              <a:gd name="connsiteX4" fmla="*/ 0 w 12218257"/>
              <a:gd name="connsiteY4" fmla="*/ 3037805 h 3072640"/>
              <a:gd name="connsiteX5" fmla="*/ 0 w 12218257"/>
              <a:gd name="connsiteY5" fmla="*/ 17419 h 307264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0840 w 12218257"/>
              <a:gd name="connsiteY3" fmla="*/ 3072640 h 3072640"/>
              <a:gd name="connsiteX4" fmla="*/ 0 w 12218257"/>
              <a:gd name="connsiteY4" fmla="*/ 3037805 h 3072640"/>
              <a:gd name="connsiteX5" fmla="*/ 0 w 12218257"/>
              <a:gd name="connsiteY5" fmla="*/ 17419 h 3072640"/>
              <a:gd name="connsiteX0" fmla="*/ 0 w 12218257"/>
              <a:gd name="connsiteY0" fmla="*/ 17419 h 3037805"/>
              <a:gd name="connsiteX1" fmla="*/ 6101230 w 12218257"/>
              <a:gd name="connsiteY1" fmla="*/ 2234069 h 3037805"/>
              <a:gd name="connsiteX2" fmla="*/ 12218257 w 12218257"/>
              <a:gd name="connsiteY2" fmla="*/ 0 h 3037805"/>
              <a:gd name="connsiteX3" fmla="*/ 12192131 w 12218257"/>
              <a:gd name="connsiteY3" fmla="*/ 3029097 h 3037805"/>
              <a:gd name="connsiteX4" fmla="*/ 0 w 12218257"/>
              <a:gd name="connsiteY4" fmla="*/ 3037805 h 3037805"/>
              <a:gd name="connsiteX5" fmla="*/ 0 w 12218257"/>
              <a:gd name="connsiteY5" fmla="*/ 17419 h 3037805"/>
              <a:gd name="connsiteX0" fmla="*/ 0 w 12218257"/>
              <a:gd name="connsiteY0" fmla="*/ 17419 h 3037805"/>
              <a:gd name="connsiteX1" fmla="*/ 6101230 w 12218257"/>
              <a:gd name="connsiteY1" fmla="*/ 2234069 h 3037805"/>
              <a:gd name="connsiteX2" fmla="*/ 12218257 w 12218257"/>
              <a:gd name="connsiteY2" fmla="*/ 0 h 3037805"/>
              <a:gd name="connsiteX3" fmla="*/ 12166006 w 12218257"/>
              <a:gd name="connsiteY3" fmla="*/ 3029097 h 3037805"/>
              <a:gd name="connsiteX4" fmla="*/ 0 w 12218257"/>
              <a:gd name="connsiteY4" fmla="*/ 3037805 h 3037805"/>
              <a:gd name="connsiteX5" fmla="*/ 0 w 12218257"/>
              <a:gd name="connsiteY5" fmla="*/ 17419 h 3037805"/>
              <a:gd name="connsiteX0" fmla="*/ 0 w 12219095"/>
              <a:gd name="connsiteY0" fmla="*/ 17419 h 3037805"/>
              <a:gd name="connsiteX1" fmla="*/ 6101230 w 12219095"/>
              <a:gd name="connsiteY1" fmla="*/ 2234069 h 3037805"/>
              <a:gd name="connsiteX2" fmla="*/ 12218257 w 12219095"/>
              <a:gd name="connsiteY2" fmla="*/ 0 h 3037805"/>
              <a:gd name="connsiteX3" fmla="*/ 12218257 w 12219095"/>
              <a:gd name="connsiteY3" fmla="*/ 3037805 h 3037805"/>
              <a:gd name="connsiteX4" fmla="*/ 0 w 12219095"/>
              <a:gd name="connsiteY4" fmla="*/ 3037805 h 3037805"/>
              <a:gd name="connsiteX5" fmla="*/ 0 w 12219095"/>
              <a:gd name="connsiteY5" fmla="*/ 17419 h 3037805"/>
              <a:gd name="connsiteX0" fmla="*/ 0 w 12219095"/>
              <a:gd name="connsiteY0" fmla="*/ 17419 h 3037805"/>
              <a:gd name="connsiteX1" fmla="*/ 6092521 w 12219095"/>
              <a:gd name="connsiteY1" fmla="*/ 2347280 h 3037805"/>
              <a:gd name="connsiteX2" fmla="*/ 12218257 w 12219095"/>
              <a:gd name="connsiteY2" fmla="*/ 0 h 3037805"/>
              <a:gd name="connsiteX3" fmla="*/ 12218257 w 12219095"/>
              <a:gd name="connsiteY3" fmla="*/ 3037805 h 3037805"/>
              <a:gd name="connsiteX4" fmla="*/ 0 w 12219095"/>
              <a:gd name="connsiteY4" fmla="*/ 3037805 h 3037805"/>
              <a:gd name="connsiteX5" fmla="*/ 0 w 12219095"/>
              <a:gd name="connsiteY5" fmla="*/ 17419 h 3037805"/>
              <a:gd name="connsiteX0" fmla="*/ 0 w 12219095"/>
              <a:gd name="connsiteY0" fmla="*/ 17419 h 3037805"/>
              <a:gd name="connsiteX1" fmla="*/ 6109938 w 12219095"/>
              <a:gd name="connsiteY1" fmla="*/ 2234068 h 3037805"/>
              <a:gd name="connsiteX2" fmla="*/ 12218257 w 12219095"/>
              <a:gd name="connsiteY2" fmla="*/ 0 h 3037805"/>
              <a:gd name="connsiteX3" fmla="*/ 12218257 w 12219095"/>
              <a:gd name="connsiteY3" fmla="*/ 3037805 h 3037805"/>
              <a:gd name="connsiteX4" fmla="*/ 0 w 12219095"/>
              <a:gd name="connsiteY4" fmla="*/ 3037805 h 3037805"/>
              <a:gd name="connsiteX5" fmla="*/ 0 w 12219095"/>
              <a:gd name="connsiteY5" fmla="*/ 17419 h 3037805"/>
              <a:gd name="connsiteX0" fmla="*/ 0 w 12219095"/>
              <a:gd name="connsiteY0" fmla="*/ 0 h 3055221"/>
              <a:gd name="connsiteX1" fmla="*/ 6109938 w 12219095"/>
              <a:gd name="connsiteY1" fmla="*/ 2251484 h 3055221"/>
              <a:gd name="connsiteX2" fmla="*/ 12218257 w 12219095"/>
              <a:gd name="connsiteY2" fmla="*/ 17416 h 3055221"/>
              <a:gd name="connsiteX3" fmla="*/ 12218257 w 12219095"/>
              <a:gd name="connsiteY3" fmla="*/ 3055221 h 3055221"/>
              <a:gd name="connsiteX4" fmla="*/ 0 w 12219095"/>
              <a:gd name="connsiteY4" fmla="*/ 3055221 h 3055221"/>
              <a:gd name="connsiteX5" fmla="*/ 0 w 12219095"/>
              <a:gd name="connsiteY5" fmla="*/ 0 h 3055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19095" h="3055221">
                <a:moveTo>
                  <a:pt x="0" y="0"/>
                </a:moveTo>
                <a:lnTo>
                  <a:pt x="6109938" y="2251484"/>
                </a:lnTo>
                <a:lnTo>
                  <a:pt x="12218257" y="17416"/>
                </a:lnTo>
                <a:cubicBezTo>
                  <a:pt x="12215354" y="1041629"/>
                  <a:pt x="12221160" y="2031008"/>
                  <a:pt x="12218257" y="3055221"/>
                </a:cubicBezTo>
                <a:lnTo>
                  <a:pt x="0" y="305522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Placeholder 8">
            <a:extLst>
              <a:ext uri="{FF2B5EF4-FFF2-40B4-BE49-F238E27FC236}">
                <a16:creationId xmlns:a16="http://schemas.microsoft.com/office/drawing/2014/main" id="{58A0AA4D-8897-52DA-24A3-9C862D9275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536" y="3677896"/>
            <a:ext cx="6429153" cy="779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alaotsikko</a:t>
            </a:r>
            <a:endParaRPr lang="en-GB" dirty="0"/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7B0079AA-78A1-8B35-9A8D-9CF6491850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8558" y="2799907"/>
            <a:ext cx="9080500" cy="849637"/>
          </a:xfrm>
        </p:spPr>
        <p:txBody>
          <a:bodyPr/>
          <a:lstStyle>
            <a:lvl1pPr algn="ctr">
              <a:defRPr sz="48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ESITYKSEN OTSIKKO</a:t>
            </a:r>
          </a:p>
        </p:txBody>
      </p:sp>
    </p:spTree>
    <p:extLst>
      <p:ext uri="{BB962C8B-B14F-4D97-AF65-F5344CB8AC3E}">
        <p14:creationId xmlns:p14="http://schemas.microsoft.com/office/powerpoint/2010/main" val="2023659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palst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A3EC912-6C67-6553-FD88-60B5870D93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7" y="1723578"/>
            <a:ext cx="3431592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45" name="Text Placeholder 7">
            <a:extLst>
              <a:ext uri="{FF2B5EF4-FFF2-40B4-BE49-F238E27FC236}">
                <a16:creationId xmlns:a16="http://schemas.microsoft.com/office/drawing/2014/main" id="{AFAA911E-6311-8EBD-4C5E-B0DE67F89F6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51437" y="1723578"/>
            <a:ext cx="3431592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49" name="Text Placeholder 7">
            <a:extLst>
              <a:ext uri="{FF2B5EF4-FFF2-40B4-BE49-F238E27FC236}">
                <a16:creationId xmlns:a16="http://schemas.microsoft.com/office/drawing/2014/main" id="{49931BC6-B961-A1D7-69CF-23875155C6F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994863" y="1723578"/>
            <a:ext cx="3361112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52" name="Date Placeholder 3">
            <a:extLst>
              <a:ext uri="{FF2B5EF4-FFF2-40B4-BE49-F238E27FC236}">
                <a16:creationId xmlns:a16="http://schemas.microsoft.com/office/drawing/2014/main" id="{7F0E6527-6A01-61B4-8FB9-8B21435BAE0B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55" name="Title Placeholder 8">
            <a:extLst>
              <a:ext uri="{FF2B5EF4-FFF2-40B4-BE49-F238E27FC236}">
                <a16:creationId xmlns:a16="http://schemas.microsoft.com/office/drawing/2014/main" id="{BE43C603-7774-D043-44EE-6FAEF5E7AD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1" y="387292"/>
            <a:ext cx="10681193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57" name="Slide Number Placeholder 5">
            <a:extLst>
              <a:ext uri="{FF2B5EF4-FFF2-40B4-BE49-F238E27FC236}">
                <a16:creationId xmlns:a16="http://schemas.microsoft.com/office/drawing/2014/main" id="{60362300-B598-063D-87CD-DDA6146BBB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98871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A3706AB-051C-1754-9915-AA078EF5004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5" name="Title Placeholder 8">
            <a:extLst>
              <a:ext uri="{FF2B5EF4-FFF2-40B4-BE49-F238E27FC236}">
                <a16:creationId xmlns:a16="http://schemas.microsoft.com/office/drawing/2014/main" id="{B8B88EE9-3EB1-6874-6A49-1C9E47DD90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B325DD04-401D-B220-0F0A-C415AA39064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61942"/>
            <a:ext cx="4649395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2C251AB1-DD62-4817-8E0C-9217CC8A0386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A2E947F2-7CCD-9F3E-6762-C2F3A4B6A7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328426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outdoor&#10;&#10;Description automatically generated">
            <a:extLst>
              <a:ext uri="{FF2B5EF4-FFF2-40B4-BE49-F238E27FC236}">
                <a16:creationId xmlns:a16="http://schemas.microsoft.com/office/drawing/2014/main" id="{62324755-3594-C02F-D748-9CC0E3BC4E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1740"/>
            <a:ext cx="6096000" cy="6856260"/>
          </a:xfrm>
          <a:prstGeom prst="rect">
            <a:avLst/>
          </a:prstGeom>
        </p:spPr>
      </p:pic>
      <p:sp>
        <p:nvSpPr>
          <p:cNvPr id="5" name="Title Placeholder 8">
            <a:extLst>
              <a:ext uri="{FF2B5EF4-FFF2-40B4-BE49-F238E27FC236}">
                <a16:creationId xmlns:a16="http://schemas.microsoft.com/office/drawing/2014/main" id="{B8B88EE9-3EB1-6874-6A49-1C9E47DD90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B325DD04-401D-B220-0F0A-C415AA39064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61942"/>
            <a:ext cx="4649395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2C251AB1-DD62-4817-8E0C-9217CC8A0386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A2E947F2-7CCD-9F3E-6762-C2F3A4B6A7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83899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36EBA0-FDEE-54B8-19BE-45B6203839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5"/>
          <a:stretch/>
        </p:blipFill>
        <p:spPr>
          <a:xfrm>
            <a:off x="6096000" y="-5115"/>
            <a:ext cx="6095999" cy="6863115"/>
          </a:xfrm>
          <a:prstGeom prst="rect">
            <a:avLst/>
          </a:prstGeom>
        </p:spPr>
      </p:pic>
      <p:sp>
        <p:nvSpPr>
          <p:cNvPr id="5" name="Title Placeholder 8">
            <a:extLst>
              <a:ext uri="{FF2B5EF4-FFF2-40B4-BE49-F238E27FC236}">
                <a16:creationId xmlns:a16="http://schemas.microsoft.com/office/drawing/2014/main" id="{B8B88EE9-3EB1-6874-6A49-1C9E47DD90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B325DD04-401D-B220-0F0A-C415AA39064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61942"/>
            <a:ext cx="4649395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2C251AB1-DD62-4817-8E0C-9217CC8A0386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A2E947F2-7CCD-9F3E-6762-C2F3A4B6A7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130034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ja teksti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2834114D-4E0F-9D33-5B9F-D330AA539E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E11234F2-C5CE-E975-4FC5-E853AC536B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180" y="422732"/>
            <a:ext cx="4650932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5B9624B9-5CDA-5578-ECD3-9D95F4702EFA}"/>
              </a:ext>
            </a:extLst>
          </p:cNvPr>
          <p:cNvSpPr txBox="1">
            <a:spLocks/>
          </p:cNvSpPr>
          <p:nvPr userDrawn="1"/>
        </p:nvSpPr>
        <p:spPr>
          <a:xfrm>
            <a:off x="7515266" y="6231342"/>
            <a:ext cx="2480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pic>
        <p:nvPicPr>
          <p:cNvPr id="12" name="Picture 11" descr="A picture containing text, balloon, aircraft&#10;&#10;Description automatically generated">
            <a:extLst>
              <a:ext uri="{FF2B5EF4-FFF2-40B4-BE49-F238E27FC236}">
                <a16:creationId xmlns:a16="http://schemas.microsoft.com/office/drawing/2014/main" id="{61AE0829-8E57-C9CE-3291-B4097CB633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7121" y="6026329"/>
            <a:ext cx="704244" cy="704244"/>
          </a:xfrm>
          <a:prstGeom prst="rect">
            <a:avLst/>
          </a:prstGeom>
        </p:spPr>
      </p:pic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FC8A8C81-52F5-6B0A-4B17-53379D8A688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1299" y="1756952"/>
            <a:ext cx="4637068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999C346E-B6AF-2E6B-F698-90FAC1BB7B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476225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ja tekst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crowd&#10;&#10;Description automatically generated">
            <a:extLst>
              <a:ext uri="{FF2B5EF4-FFF2-40B4-BE49-F238E27FC236}">
                <a16:creationId xmlns:a16="http://schemas.microsoft.com/office/drawing/2014/main" id="{78B84AE6-D125-C2E0-3A9F-B300CB330F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5221"/>
            <a:ext cx="6096000" cy="6863221"/>
          </a:xfrm>
          <a:prstGeom prst="rect">
            <a:avLst/>
          </a:prstGeom>
        </p:spPr>
      </p:pic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E11234F2-C5CE-E975-4FC5-E853AC536B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180" y="422732"/>
            <a:ext cx="4650932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5B9624B9-5CDA-5578-ECD3-9D95F4702EFA}"/>
              </a:ext>
            </a:extLst>
          </p:cNvPr>
          <p:cNvSpPr txBox="1">
            <a:spLocks/>
          </p:cNvSpPr>
          <p:nvPr userDrawn="1"/>
        </p:nvSpPr>
        <p:spPr>
          <a:xfrm>
            <a:off x="7515266" y="6231342"/>
            <a:ext cx="2480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pic>
        <p:nvPicPr>
          <p:cNvPr id="12" name="Picture 11" descr="A picture containing text, balloon, aircraft&#10;&#10;Description automatically generated">
            <a:extLst>
              <a:ext uri="{FF2B5EF4-FFF2-40B4-BE49-F238E27FC236}">
                <a16:creationId xmlns:a16="http://schemas.microsoft.com/office/drawing/2014/main" id="{61AE0829-8E57-C9CE-3291-B4097CB6337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7121" y="6026329"/>
            <a:ext cx="704244" cy="704244"/>
          </a:xfrm>
          <a:prstGeom prst="rect">
            <a:avLst/>
          </a:prstGeom>
        </p:spPr>
      </p:pic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FC8A8C81-52F5-6B0A-4B17-53379D8A688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1299" y="1756952"/>
            <a:ext cx="4637068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999C346E-B6AF-2E6B-F698-90FAC1BB7B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587992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ja tekst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&#10;&#10;Description automatically generated">
            <a:extLst>
              <a:ext uri="{FF2B5EF4-FFF2-40B4-BE49-F238E27FC236}">
                <a16:creationId xmlns:a16="http://schemas.microsoft.com/office/drawing/2014/main" id="{C7B92D44-1EA6-911B-397D-56F2C71EA2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6096000" cy="6858000"/>
          </a:xfrm>
          <a:prstGeom prst="rect">
            <a:avLst/>
          </a:prstGeom>
        </p:spPr>
      </p:pic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E11234F2-C5CE-E975-4FC5-E853AC536B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180" y="422732"/>
            <a:ext cx="4650932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5B9624B9-5CDA-5578-ECD3-9D95F4702EFA}"/>
              </a:ext>
            </a:extLst>
          </p:cNvPr>
          <p:cNvSpPr txBox="1">
            <a:spLocks/>
          </p:cNvSpPr>
          <p:nvPr userDrawn="1"/>
        </p:nvSpPr>
        <p:spPr>
          <a:xfrm>
            <a:off x="7515266" y="6231342"/>
            <a:ext cx="2480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pic>
        <p:nvPicPr>
          <p:cNvPr id="12" name="Picture 11" descr="A picture containing text, balloon, aircraft&#10;&#10;Description automatically generated">
            <a:extLst>
              <a:ext uri="{FF2B5EF4-FFF2-40B4-BE49-F238E27FC236}">
                <a16:creationId xmlns:a16="http://schemas.microsoft.com/office/drawing/2014/main" id="{61AE0829-8E57-C9CE-3291-B4097CB6337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7121" y="6026329"/>
            <a:ext cx="704244" cy="704244"/>
          </a:xfrm>
          <a:prstGeom prst="rect">
            <a:avLst/>
          </a:prstGeom>
        </p:spPr>
      </p:pic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FC8A8C81-52F5-6B0A-4B17-53379D8A688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1299" y="1756952"/>
            <a:ext cx="4637068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999C346E-B6AF-2E6B-F698-90FAC1BB7B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417455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1E6D2A5-89CF-B27E-E8A1-374D0F18B1EB}"/>
              </a:ext>
            </a:extLst>
          </p:cNvPr>
          <p:cNvSpPr/>
          <p:nvPr userDrawn="1"/>
        </p:nvSpPr>
        <p:spPr>
          <a:xfrm>
            <a:off x="8360229" y="0"/>
            <a:ext cx="3831771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FD8FF7E-300D-CB9B-FB86-A56DA06A7E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13371" y="1680756"/>
            <a:ext cx="2377440" cy="615877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Listauksen</a:t>
            </a:r>
            <a:r>
              <a:rPr lang="en-US" dirty="0"/>
              <a:t> </a:t>
            </a:r>
            <a:r>
              <a:rPr lang="en-US" dirty="0" err="1"/>
              <a:t>otsikko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tai </a:t>
            </a:r>
            <a:r>
              <a:rPr lang="en-US" dirty="0" err="1"/>
              <a:t>nosto</a:t>
            </a:r>
            <a:endParaRPr lang="en-US" dirty="0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2B3966D4-749D-AF15-6B7A-0631CC85C1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7" y="1729972"/>
            <a:ext cx="6904914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028651AB-DB33-7BB6-0303-FB1C8BDF1BC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027547" y="2480370"/>
            <a:ext cx="2377440" cy="3452595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chemeClr val="bg2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Listaus</a:t>
            </a:r>
            <a:r>
              <a:rPr lang="en-US" dirty="0"/>
              <a:t> 1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F41065BA-136B-52E7-AE55-79AF2498A3E5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17" name="Title Placeholder 8">
            <a:extLst>
              <a:ext uri="{FF2B5EF4-FFF2-40B4-BE49-F238E27FC236}">
                <a16:creationId xmlns:a16="http://schemas.microsoft.com/office/drawing/2014/main" id="{BF26E29D-EE46-D10C-2801-E3E813DF2B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6938149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F18D199C-1388-6F35-1F71-607C1FB485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028476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kollaasi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B3E3E59-D50A-389D-6B0A-3265D3726624}"/>
              </a:ext>
            </a:extLst>
          </p:cNvPr>
          <p:cNvSpPr/>
          <p:nvPr userDrawn="1"/>
        </p:nvSpPr>
        <p:spPr>
          <a:xfrm>
            <a:off x="9171709" y="3428999"/>
            <a:ext cx="3020291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F9B11A4D-BCCA-0DEE-4F92-7FB90E35EC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448802" y="4328353"/>
            <a:ext cx="2310578" cy="166334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976D51-6968-9C05-52DC-D9E7105586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4210" y="3815147"/>
            <a:ext cx="365299" cy="365299"/>
          </a:xfrm>
          <a:prstGeom prst="rect">
            <a:avLst/>
          </a:prstGeom>
        </p:spPr>
      </p:pic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CC66813B-47EE-FA7B-F508-5B9E5D2343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999" y="3428999"/>
            <a:ext cx="3075709" cy="3429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8B410F3-B8CD-D29F-2CB3-BD41BD22DFD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5999" y="0"/>
            <a:ext cx="6096001" cy="3429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15" name="Title Placeholder 8">
            <a:extLst>
              <a:ext uri="{FF2B5EF4-FFF2-40B4-BE49-F238E27FC236}">
                <a16:creationId xmlns:a16="http://schemas.microsoft.com/office/drawing/2014/main" id="{DC950133-3377-A9DD-9C4E-5F26676D46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7BE5ED3F-B06C-D037-1AA8-10C412806C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61942"/>
            <a:ext cx="4649395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9697350-47F9-7868-FF2F-291F4A21AFCC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E086777C-EE54-FDFF-666A-A06F0674FF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249333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kollaas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588BD99-4931-EE10-DE29-BEACE9800B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49"/>
          <a:stretch/>
        </p:blipFill>
        <p:spPr>
          <a:xfrm>
            <a:off x="6115055" y="3428999"/>
            <a:ext cx="3056653" cy="3434107"/>
          </a:xfrm>
          <a:prstGeom prst="rect">
            <a:avLst/>
          </a:prstGeom>
        </p:spPr>
      </p:pic>
      <p:pic>
        <p:nvPicPr>
          <p:cNvPr id="7" name="Picture 6" descr="A picture containing text, outdoor, team&#10;&#10;Description automatically generated">
            <a:extLst>
              <a:ext uri="{FF2B5EF4-FFF2-40B4-BE49-F238E27FC236}">
                <a16:creationId xmlns:a16="http://schemas.microsoft.com/office/drawing/2014/main" id="{AF28478E-B614-219A-E7D1-0D8AC1B77A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5056" y="0"/>
            <a:ext cx="6076943" cy="342899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B3E3E59-D50A-389D-6B0A-3265D3726624}"/>
              </a:ext>
            </a:extLst>
          </p:cNvPr>
          <p:cNvSpPr/>
          <p:nvPr userDrawn="1"/>
        </p:nvSpPr>
        <p:spPr>
          <a:xfrm>
            <a:off x="9171709" y="3428999"/>
            <a:ext cx="3020291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F9B11A4D-BCCA-0DEE-4F92-7FB90E35EC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448802" y="4328353"/>
            <a:ext cx="2310578" cy="166334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976D51-6968-9C05-52DC-D9E71055866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4210" y="3815147"/>
            <a:ext cx="365299" cy="365299"/>
          </a:xfrm>
          <a:prstGeom prst="rect">
            <a:avLst/>
          </a:prstGeom>
        </p:spPr>
      </p:pic>
      <p:sp>
        <p:nvSpPr>
          <p:cNvPr id="15" name="Title Placeholder 8">
            <a:extLst>
              <a:ext uri="{FF2B5EF4-FFF2-40B4-BE49-F238E27FC236}">
                <a16:creationId xmlns:a16="http://schemas.microsoft.com/office/drawing/2014/main" id="{DC950133-3377-A9DD-9C4E-5F26676D46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7BE5ED3F-B06C-D037-1AA8-10C412806C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61942"/>
            <a:ext cx="4649395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9697350-47F9-7868-FF2F-291F4A21AFCC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E086777C-EE54-FDFF-666A-A06F0674FF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18486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ityksen otsik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616A4-B40D-E3EC-4CCA-5EC333EE2EF1}"/>
              </a:ext>
            </a:extLst>
          </p:cNvPr>
          <p:cNvSpPr/>
          <p:nvPr userDrawn="1"/>
        </p:nvSpPr>
        <p:spPr>
          <a:xfrm>
            <a:off x="1695" y="0"/>
            <a:ext cx="122174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6504E8-448A-8B3D-0864-B208E2B779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66060" y="799439"/>
            <a:ext cx="2050666" cy="205066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9376872-47DE-B863-A785-C413E80001E4}"/>
              </a:ext>
            </a:extLst>
          </p:cNvPr>
          <p:cNvSpPr/>
          <p:nvPr userDrawn="1"/>
        </p:nvSpPr>
        <p:spPr>
          <a:xfrm>
            <a:off x="0" y="3802779"/>
            <a:ext cx="12219095" cy="3055221"/>
          </a:xfrm>
          <a:custGeom>
            <a:avLst/>
            <a:gdLst>
              <a:gd name="connsiteX0" fmla="*/ 0 w 12531766"/>
              <a:gd name="connsiteY0" fmla="*/ 0 h 3107473"/>
              <a:gd name="connsiteX1" fmla="*/ 12531766 w 12531766"/>
              <a:gd name="connsiteY1" fmla="*/ 0 h 3107473"/>
              <a:gd name="connsiteX2" fmla="*/ 12531766 w 12531766"/>
              <a:gd name="connsiteY2" fmla="*/ 3107473 h 3107473"/>
              <a:gd name="connsiteX3" fmla="*/ 0 w 12531766"/>
              <a:gd name="connsiteY3" fmla="*/ 3107473 h 3107473"/>
              <a:gd name="connsiteX4" fmla="*/ 0 w 12531766"/>
              <a:gd name="connsiteY4" fmla="*/ 0 h 3107473"/>
              <a:gd name="connsiteX0" fmla="*/ 0 w 12531766"/>
              <a:gd name="connsiteY0" fmla="*/ 0 h 3107473"/>
              <a:gd name="connsiteX1" fmla="*/ 6093796 w 12531766"/>
              <a:gd name="connsiteY1" fmla="*/ 7434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078927 w 12531766"/>
              <a:gd name="connsiteY1" fmla="*/ 2044390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071493 w 12531766"/>
              <a:gd name="connsiteY1" fmla="*/ 2542478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101230 w 12531766"/>
              <a:gd name="connsiteY1" fmla="*/ 2207942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101230 w 12531766"/>
              <a:gd name="connsiteY1" fmla="*/ 2207942 h 3107473"/>
              <a:gd name="connsiteX2" fmla="*/ 12183423 w 12531766"/>
              <a:gd name="connsiteY2" fmla="*/ 8708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183423"/>
              <a:gd name="connsiteY0" fmla="*/ 0 h 3124890"/>
              <a:gd name="connsiteX1" fmla="*/ 6101230 w 12183423"/>
              <a:gd name="connsiteY1" fmla="*/ 2207942 h 3124890"/>
              <a:gd name="connsiteX2" fmla="*/ 12183423 w 12183423"/>
              <a:gd name="connsiteY2" fmla="*/ 8708 h 3124890"/>
              <a:gd name="connsiteX3" fmla="*/ 12157298 w 12183423"/>
              <a:gd name="connsiteY3" fmla="*/ 3124890 h 3124890"/>
              <a:gd name="connsiteX4" fmla="*/ 0 w 12183423"/>
              <a:gd name="connsiteY4" fmla="*/ 3107473 h 3124890"/>
              <a:gd name="connsiteX5" fmla="*/ 0 w 12183423"/>
              <a:gd name="connsiteY5" fmla="*/ 0 h 3124890"/>
              <a:gd name="connsiteX0" fmla="*/ 0 w 12218257"/>
              <a:gd name="connsiteY0" fmla="*/ 26127 h 3151017"/>
              <a:gd name="connsiteX1" fmla="*/ 6101230 w 12218257"/>
              <a:gd name="connsiteY1" fmla="*/ 2234069 h 3151017"/>
              <a:gd name="connsiteX2" fmla="*/ 12218257 w 12218257"/>
              <a:gd name="connsiteY2" fmla="*/ 0 h 3151017"/>
              <a:gd name="connsiteX3" fmla="*/ 12157298 w 12218257"/>
              <a:gd name="connsiteY3" fmla="*/ 3151017 h 3151017"/>
              <a:gd name="connsiteX4" fmla="*/ 0 w 12218257"/>
              <a:gd name="connsiteY4" fmla="*/ 3133600 h 3151017"/>
              <a:gd name="connsiteX5" fmla="*/ 0 w 12218257"/>
              <a:gd name="connsiteY5" fmla="*/ 26127 h 3151017"/>
              <a:gd name="connsiteX0" fmla="*/ 0 w 12218257"/>
              <a:gd name="connsiteY0" fmla="*/ 26127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26127 h 3133600"/>
              <a:gd name="connsiteX0" fmla="*/ 0 w 12218257"/>
              <a:gd name="connsiteY0" fmla="*/ 26127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26127 h 3133600"/>
              <a:gd name="connsiteX0" fmla="*/ 0 w 12218257"/>
              <a:gd name="connsiteY0" fmla="*/ 26127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26127 h 3133600"/>
              <a:gd name="connsiteX0" fmla="*/ 0 w 12218257"/>
              <a:gd name="connsiteY0" fmla="*/ 17419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17419 h 313360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9549 w 12218257"/>
              <a:gd name="connsiteY3" fmla="*/ 3072640 h 3072640"/>
              <a:gd name="connsiteX4" fmla="*/ 252548 w 12218257"/>
              <a:gd name="connsiteY4" fmla="*/ 3072640 h 3072640"/>
              <a:gd name="connsiteX5" fmla="*/ 0 w 12218257"/>
              <a:gd name="connsiteY5" fmla="*/ 17419 h 307264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9549 w 12218257"/>
              <a:gd name="connsiteY3" fmla="*/ 3072640 h 3072640"/>
              <a:gd name="connsiteX4" fmla="*/ 0 w 12218257"/>
              <a:gd name="connsiteY4" fmla="*/ 3072640 h 3072640"/>
              <a:gd name="connsiteX5" fmla="*/ 0 w 12218257"/>
              <a:gd name="connsiteY5" fmla="*/ 17419 h 307264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9549 w 12218257"/>
              <a:gd name="connsiteY3" fmla="*/ 3072640 h 3072640"/>
              <a:gd name="connsiteX4" fmla="*/ 0 w 12218257"/>
              <a:gd name="connsiteY4" fmla="*/ 3037805 h 3072640"/>
              <a:gd name="connsiteX5" fmla="*/ 0 w 12218257"/>
              <a:gd name="connsiteY5" fmla="*/ 17419 h 307264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0840 w 12218257"/>
              <a:gd name="connsiteY3" fmla="*/ 3072640 h 3072640"/>
              <a:gd name="connsiteX4" fmla="*/ 0 w 12218257"/>
              <a:gd name="connsiteY4" fmla="*/ 3037805 h 3072640"/>
              <a:gd name="connsiteX5" fmla="*/ 0 w 12218257"/>
              <a:gd name="connsiteY5" fmla="*/ 17419 h 3072640"/>
              <a:gd name="connsiteX0" fmla="*/ 0 w 12218257"/>
              <a:gd name="connsiteY0" fmla="*/ 17419 h 3037805"/>
              <a:gd name="connsiteX1" fmla="*/ 6101230 w 12218257"/>
              <a:gd name="connsiteY1" fmla="*/ 2234069 h 3037805"/>
              <a:gd name="connsiteX2" fmla="*/ 12218257 w 12218257"/>
              <a:gd name="connsiteY2" fmla="*/ 0 h 3037805"/>
              <a:gd name="connsiteX3" fmla="*/ 12192131 w 12218257"/>
              <a:gd name="connsiteY3" fmla="*/ 3029097 h 3037805"/>
              <a:gd name="connsiteX4" fmla="*/ 0 w 12218257"/>
              <a:gd name="connsiteY4" fmla="*/ 3037805 h 3037805"/>
              <a:gd name="connsiteX5" fmla="*/ 0 w 12218257"/>
              <a:gd name="connsiteY5" fmla="*/ 17419 h 3037805"/>
              <a:gd name="connsiteX0" fmla="*/ 0 w 12218257"/>
              <a:gd name="connsiteY0" fmla="*/ 17419 h 3037805"/>
              <a:gd name="connsiteX1" fmla="*/ 6101230 w 12218257"/>
              <a:gd name="connsiteY1" fmla="*/ 2234069 h 3037805"/>
              <a:gd name="connsiteX2" fmla="*/ 12218257 w 12218257"/>
              <a:gd name="connsiteY2" fmla="*/ 0 h 3037805"/>
              <a:gd name="connsiteX3" fmla="*/ 12166006 w 12218257"/>
              <a:gd name="connsiteY3" fmla="*/ 3029097 h 3037805"/>
              <a:gd name="connsiteX4" fmla="*/ 0 w 12218257"/>
              <a:gd name="connsiteY4" fmla="*/ 3037805 h 3037805"/>
              <a:gd name="connsiteX5" fmla="*/ 0 w 12218257"/>
              <a:gd name="connsiteY5" fmla="*/ 17419 h 3037805"/>
              <a:gd name="connsiteX0" fmla="*/ 0 w 12219095"/>
              <a:gd name="connsiteY0" fmla="*/ 17419 h 3037805"/>
              <a:gd name="connsiteX1" fmla="*/ 6101230 w 12219095"/>
              <a:gd name="connsiteY1" fmla="*/ 2234069 h 3037805"/>
              <a:gd name="connsiteX2" fmla="*/ 12218257 w 12219095"/>
              <a:gd name="connsiteY2" fmla="*/ 0 h 3037805"/>
              <a:gd name="connsiteX3" fmla="*/ 12218257 w 12219095"/>
              <a:gd name="connsiteY3" fmla="*/ 3037805 h 3037805"/>
              <a:gd name="connsiteX4" fmla="*/ 0 w 12219095"/>
              <a:gd name="connsiteY4" fmla="*/ 3037805 h 3037805"/>
              <a:gd name="connsiteX5" fmla="*/ 0 w 12219095"/>
              <a:gd name="connsiteY5" fmla="*/ 17419 h 3037805"/>
              <a:gd name="connsiteX0" fmla="*/ 0 w 12219095"/>
              <a:gd name="connsiteY0" fmla="*/ 17419 h 3037805"/>
              <a:gd name="connsiteX1" fmla="*/ 6092521 w 12219095"/>
              <a:gd name="connsiteY1" fmla="*/ 2347280 h 3037805"/>
              <a:gd name="connsiteX2" fmla="*/ 12218257 w 12219095"/>
              <a:gd name="connsiteY2" fmla="*/ 0 h 3037805"/>
              <a:gd name="connsiteX3" fmla="*/ 12218257 w 12219095"/>
              <a:gd name="connsiteY3" fmla="*/ 3037805 h 3037805"/>
              <a:gd name="connsiteX4" fmla="*/ 0 w 12219095"/>
              <a:gd name="connsiteY4" fmla="*/ 3037805 h 3037805"/>
              <a:gd name="connsiteX5" fmla="*/ 0 w 12219095"/>
              <a:gd name="connsiteY5" fmla="*/ 17419 h 3037805"/>
              <a:gd name="connsiteX0" fmla="*/ 0 w 12219095"/>
              <a:gd name="connsiteY0" fmla="*/ 17419 h 3037805"/>
              <a:gd name="connsiteX1" fmla="*/ 6109938 w 12219095"/>
              <a:gd name="connsiteY1" fmla="*/ 2234068 h 3037805"/>
              <a:gd name="connsiteX2" fmla="*/ 12218257 w 12219095"/>
              <a:gd name="connsiteY2" fmla="*/ 0 h 3037805"/>
              <a:gd name="connsiteX3" fmla="*/ 12218257 w 12219095"/>
              <a:gd name="connsiteY3" fmla="*/ 3037805 h 3037805"/>
              <a:gd name="connsiteX4" fmla="*/ 0 w 12219095"/>
              <a:gd name="connsiteY4" fmla="*/ 3037805 h 3037805"/>
              <a:gd name="connsiteX5" fmla="*/ 0 w 12219095"/>
              <a:gd name="connsiteY5" fmla="*/ 17419 h 3037805"/>
              <a:gd name="connsiteX0" fmla="*/ 0 w 12219095"/>
              <a:gd name="connsiteY0" fmla="*/ 0 h 3055221"/>
              <a:gd name="connsiteX1" fmla="*/ 6109938 w 12219095"/>
              <a:gd name="connsiteY1" fmla="*/ 2251484 h 3055221"/>
              <a:gd name="connsiteX2" fmla="*/ 12218257 w 12219095"/>
              <a:gd name="connsiteY2" fmla="*/ 17416 h 3055221"/>
              <a:gd name="connsiteX3" fmla="*/ 12218257 w 12219095"/>
              <a:gd name="connsiteY3" fmla="*/ 3055221 h 3055221"/>
              <a:gd name="connsiteX4" fmla="*/ 0 w 12219095"/>
              <a:gd name="connsiteY4" fmla="*/ 3055221 h 3055221"/>
              <a:gd name="connsiteX5" fmla="*/ 0 w 12219095"/>
              <a:gd name="connsiteY5" fmla="*/ 0 h 3055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19095" h="3055221">
                <a:moveTo>
                  <a:pt x="0" y="0"/>
                </a:moveTo>
                <a:lnTo>
                  <a:pt x="6109938" y="2251484"/>
                </a:lnTo>
                <a:lnTo>
                  <a:pt x="12218257" y="17416"/>
                </a:lnTo>
                <a:cubicBezTo>
                  <a:pt x="12215354" y="1041629"/>
                  <a:pt x="12221160" y="2031008"/>
                  <a:pt x="12218257" y="3055221"/>
                </a:cubicBezTo>
                <a:lnTo>
                  <a:pt x="0" y="305522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Placeholder 8">
            <a:extLst>
              <a:ext uri="{FF2B5EF4-FFF2-40B4-BE49-F238E27FC236}">
                <a16:creationId xmlns:a16="http://schemas.microsoft.com/office/drawing/2014/main" id="{1422045C-CA2E-5E4B-FDCC-C2D6C33D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536" y="3677896"/>
            <a:ext cx="6429153" cy="779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alaotsikko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590DB6-7BEA-5550-1ADF-2887B927E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6863" y="2799907"/>
            <a:ext cx="9080500" cy="849637"/>
          </a:xfrm>
        </p:spPr>
        <p:txBody>
          <a:bodyPr/>
          <a:lstStyle>
            <a:lvl1pPr algn="ctr">
              <a:defRPr sz="48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ESITYKSEN OTSIKKO</a:t>
            </a:r>
          </a:p>
        </p:txBody>
      </p:sp>
    </p:spTree>
    <p:extLst>
      <p:ext uri="{BB962C8B-B14F-4D97-AF65-F5344CB8AC3E}">
        <p14:creationId xmlns:p14="http://schemas.microsoft.com/office/powerpoint/2010/main" val="4087231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kollaas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588BD99-4931-EE10-DE29-BEACE9800B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5055" y="3428999"/>
            <a:ext cx="3056653" cy="34341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F28478E-B614-219A-E7D1-0D8AC1B77A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5056" y="0"/>
            <a:ext cx="6076943" cy="342899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B3E3E59-D50A-389D-6B0A-3265D3726624}"/>
              </a:ext>
            </a:extLst>
          </p:cNvPr>
          <p:cNvSpPr/>
          <p:nvPr userDrawn="1"/>
        </p:nvSpPr>
        <p:spPr>
          <a:xfrm>
            <a:off x="9171709" y="3428999"/>
            <a:ext cx="3020291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F9B11A4D-BCCA-0DEE-4F92-7FB90E35EC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448802" y="4328353"/>
            <a:ext cx="2310578" cy="166334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976D51-6968-9C05-52DC-D9E71055866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4210" y="3815147"/>
            <a:ext cx="365299" cy="365299"/>
          </a:xfrm>
          <a:prstGeom prst="rect">
            <a:avLst/>
          </a:prstGeom>
        </p:spPr>
      </p:pic>
      <p:sp>
        <p:nvSpPr>
          <p:cNvPr id="15" name="Title Placeholder 8">
            <a:extLst>
              <a:ext uri="{FF2B5EF4-FFF2-40B4-BE49-F238E27FC236}">
                <a16:creationId xmlns:a16="http://schemas.microsoft.com/office/drawing/2014/main" id="{DC950133-3377-A9DD-9C4E-5F26676D46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7BE5ED3F-B06C-D037-1AA8-10C412806C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61942"/>
            <a:ext cx="4649395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9697350-47F9-7868-FF2F-291F4A21AFCC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E086777C-EE54-FDFF-666A-A06F0674FF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369263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kollaasi ja teksti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CC66813B-47EE-FA7B-F508-5B9E5D2343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020290" y="0"/>
            <a:ext cx="3075709" cy="3429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8B410F3-B8CD-D29F-2CB3-BD41BD22DFD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429000"/>
            <a:ext cx="6096001" cy="3429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3E3E59-D50A-389D-6B0A-3265D3726624}"/>
              </a:ext>
            </a:extLst>
          </p:cNvPr>
          <p:cNvSpPr/>
          <p:nvPr userDrawn="1"/>
        </p:nvSpPr>
        <p:spPr>
          <a:xfrm>
            <a:off x="-1" y="0"/>
            <a:ext cx="3020291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976D51-6968-9C05-52DC-D9E7105586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189" y="413856"/>
            <a:ext cx="365299" cy="365299"/>
          </a:xfrm>
          <a:prstGeom prst="rect">
            <a:avLst/>
          </a:prstGeom>
        </p:spPr>
      </p:pic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302D1A64-A0DC-3C94-8D9D-DB3D239CD05A}"/>
              </a:ext>
            </a:extLst>
          </p:cNvPr>
          <p:cNvSpPr txBox="1">
            <a:spLocks/>
          </p:cNvSpPr>
          <p:nvPr userDrawn="1"/>
        </p:nvSpPr>
        <p:spPr>
          <a:xfrm>
            <a:off x="7522354" y="6224254"/>
            <a:ext cx="2480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pic>
        <p:nvPicPr>
          <p:cNvPr id="13" name="Picture 12" descr="A picture containing text, balloon, aircraft&#10;&#10;Description automatically generated">
            <a:extLst>
              <a:ext uri="{FF2B5EF4-FFF2-40B4-BE49-F238E27FC236}">
                <a16:creationId xmlns:a16="http://schemas.microsoft.com/office/drawing/2014/main" id="{8995C82E-AAE7-C309-4734-887058D996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7121" y="6026329"/>
            <a:ext cx="704244" cy="704244"/>
          </a:xfrm>
          <a:prstGeom prst="rect">
            <a:avLst/>
          </a:prstGeom>
        </p:spPr>
      </p:pic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70EE1A5E-A2E8-4A51-7D62-07436B09B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180" y="422732"/>
            <a:ext cx="4650932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CE78A146-99AD-5638-92D2-B04996481D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51297" y="1767360"/>
            <a:ext cx="4637069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3F40ADBD-074C-AB3F-8DDB-7AE1A3FE66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1299" y="2313071"/>
            <a:ext cx="4637068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729D815F-042F-3697-9EAA-5083E3A0F4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B76B6A61-C8AC-1A7E-9046-A2B466C72D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6707" y="913852"/>
            <a:ext cx="2310578" cy="166334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</a:t>
            </a:r>
          </a:p>
        </p:txBody>
      </p:sp>
    </p:spTree>
    <p:extLst>
      <p:ext uri="{BB962C8B-B14F-4D97-AF65-F5344CB8AC3E}">
        <p14:creationId xmlns:p14="http://schemas.microsoft.com/office/powerpoint/2010/main" val="23499177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kollaasi ja tekst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CC66813B-47EE-FA7B-F508-5B9E5D2343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020290" y="0"/>
            <a:ext cx="3075709" cy="3429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8B410F3-B8CD-D29F-2CB3-BD41BD22DFD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429000"/>
            <a:ext cx="6096001" cy="3429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3E3E59-D50A-389D-6B0A-3265D3726624}"/>
              </a:ext>
            </a:extLst>
          </p:cNvPr>
          <p:cNvSpPr/>
          <p:nvPr userDrawn="1"/>
        </p:nvSpPr>
        <p:spPr>
          <a:xfrm>
            <a:off x="-1" y="0"/>
            <a:ext cx="3020291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976D51-6968-9C05-52DC-D9E7105586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189" y="413856"/>
            <a:ext cx="365299" cy="365299"/>
          </a:xfrm>
          <a:prstGeom prst="rect">
            <a:avLst/>
          </a:prstGeom>
        </p:spPr>
      </p:pic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302D1A64-A0DC-3C94-8D9D-DB3D239CD05A}"/>
              </a:ext>
            </a:extLst>
          </p:cNvPr>
          <p:cNvSpPr txBox="1">
            <a:spLocks/>
          </p:cNvSpPr>
          <p:nvPr userDrawn="1"/>
        </p:nvSpPr>
        <p:spPr>
          <a:xfrm>
            <a:off x="7522354" y="6224254"/>
            <a:ext cx="2480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pic>
        <p:nvPicPr>
          <p:cNvPr id="13" name="Picture 12" descr="A picture containing text, balloon, aircraft&#10;&#10;Description automatically generated">
            <a:extLst>
              <a:ext uri="{FF2B5EF4-FFF2-40B4-BE49-F238E27FC236}">
                <a16:creationId xmlns:a16="http://schemas.microsoft.com/office/drawing/2014/main" id="{8995C82E-AAE7-C309-4734-887058D996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7121" y="6026329"/>
            <a:ext cx="704244" cy="704244"/>
          </a:xfrm>
          <a:prstGeom prst="rect">
            <a:avLst/>
          </a:prstGeom>
        </p:spPr>
      </p:pic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70EE1A5E-A2E8-4A51-7D62-07436B09B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180" y="422732"/>
            <a:ext cx="4650932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CE78A146-99AD-5638-92D2-B04996481D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51297" y="1767360"/>
            <a:ext cx="4637069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3F40ADBD-074C-AB3F-8DDB-7AE1A3FE66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1299" y="2313071"/>
            <a:ext cx="4637068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729D815F-042F-3697-9EAA-5083E3A0F4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B76B6A61-C8AC-1A7E-9046-A2B466C72D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6707" y="913852"/>
            <a:ext cx="2310578" cy="166334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B72866-1A90-B5FE-0377-ECF306E2EA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" y="3428999"/>
            <a:ext cx="6096002" cy="34290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F022A57-E4D1-4803-F3E5-FA57E3BB9D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20289" y="-1"/>
            <a:ext cx="3075710" cy="342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2045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kollaasi ja tekst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CC66813B-47EE-FA7B-F508-5B9E5D2343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020290" y="0"/>
            <a:ext cx="3075709" cy="3429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8B410F3-B8CD-D29F-2CB3-BD41BD22DFD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429000"/>
            <a:ext cx="6096001" cy="3429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3E3E59-D50A-389D-6B0A-3265D3726624}"/>
              </a:ext>
            </a:extLst>
          </p:cNvPr>
          <p:cNvSpPr/>
          <p:nvPr userDrawn="1"/>
        </p:nvSpPr>
        <p:spPr>
          <a:xfrm>
            <a:off x="-1" y="0"/>
            <a:ext cx="3020291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976D51-6968-9C05-52DC-D9E7105586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189" y="413856"/>
            <a:ext cx="365299" cy="365299"/>
          </a:xfrm>
          <a:prstGeom prst="rect">
            <a:avLst/>
          </a:prstGeom>
        </p:spPr>
      </p:pic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302D1A64-A0DC-3C94-8D9D-DB3D239CD05A}"/>
              </a:ext>
            </a:extLst>
          </p:cNvPr>
          <p:cNvSpPr txBox="1">
            <a:spLocks/>
          </p:cNvSpPr>
          <p:nvPr userDrawn="1"/>
        </p:nvSpPr>
        <p:spPr>
          <a:xfrm>
            <a:off x="7522354" y="6224254"/>
            <a:ext cx="2480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pic>
        <p:nvPicPr>
          <p:cNvPr id="13" name="Picture 12" descr="A picture containing text, balloon, aircraft&#10;&#10;Description automatically generated">
            <a:extLst>
              <a:ext uri="{FF2B5EF4-FFF2-40B4-BE49-F238E27FC236}">
                <a16:creationId xmlns:a16="http://schemas.microsoft.com/office/drawing/2014/main" id="{8995C82E-AAE7-C309-4734-887058D996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7121" y="6026329"/>
            <a:ext cx="704244" cy="704244"/>
          </a:xfrm>
          <a:prstGeom prst="rect">
            <a:avLst/>
          </a:prstGeom>
        </p:spPr>
      </p:pic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70EE1A5E-A2E8-4A51-7D62-07436B09B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180" y="422732"/>
            <a:ext cx="4650932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CE78A146-99AD-5638-92D2-B04996481D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51297" y="1767360"/>
            <a:ext cx="4637069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3F40ADBD-074C-AB3F-8DDB-7AE1A3FE66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1299" y="2313071"/>
            <a:ext cx="4637068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729D815F-042F-3697-9EAA-5083E3A0F4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B76B6A61-C8AC-1A7E-9046-A2B466C72D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6707" y="913852"/>
            <a:ext cx="2310578" cy="166334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F022A57-E4D1-4803-F3E5-FA57E3BB9D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20289" y="-1"/>
            <a:ext cx="3075710" cy="3428999"/>
          </a:xfrm>
          <a:prstGeom prst="rect">
            <a:avLst/>
          </a:prstGeom>
        </p:spPr>
      </p:pic>
      <p:pic>
        <p:nvPicPr>
          <p:cNvPr id="2" name="Picture 1" descr="A picture containing text&#10;&#10;Description automatically generated">
            <a:extLst>
              <a:ext uri="{FF2B5EF4-FFF2-40B4-BE49-F238E27FC236}">
                <a16:creationId xmlns:a16="http://schemas.microsoft.com/office/drawing/2014/main" id="{B63CAB9A-957E-BB4B-29A5-DC805CAE22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" y="3428999"/>
            <a:ext cx="6096002" cy="342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2593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, listaus ja ku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A0BC69CC-2C41-8DF6-3FFF-9E19080F00F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16292" y="0"/>
            <a:ext cx="3075708" cy="6858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A0FA99-2534-FCB8-E8BC-514E00006949}"/>
              </a:ext>
            </a:extLst>
          </p:cNvPr>
          <p:cNvSpPr/>
          <p:nvPr userDrawn="1"/>
        </p:nvSpPr>
        <p:spPr>
          <a:xfrm>
            <a:off x="6096000" y="-1"/>
            <a:ext cx="3020291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itle Placeholder 8">
            <a:extLst>
              <a:ext uri="{FF2B5EF4-FFF2-40B4-BE49-F238E27FC236}">
                <a16:creationId xmlns:a16="http://schemas.microsoft.com/office/drawing/2014/main" id="{411392B8-A4B8-C5B2-5221-47E38BEEA6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A329B8B4-806F-2534-EF5B-16C2922A62A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8015" y="1765414"/>
            <a:ext cx="4649396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138A599-7532-D8AD-5FDE-4DC798B051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2311125"/>
            <a:ext cx="4649395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2A06922E-5E79-5B8A-DD18-2517B63B0095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836A24FE-44C7-0959-F0F7-C9BF7A403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45603E35-7AC0-E213-6419-71ABBC375F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19943" y="1680756"/>
            <a:ext cx="2377440" cy="615877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Listauksen</a:t>
            </a:r>
            <a:r>
              <a:rPr lang="en-US" dirty="0"/>
              <a:t> </a:t>
            </a:r>
            <a:r>
              <a:rPr lang="en-US" dirty="0" err="1"/>
              <a:t>otsikko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tai </a:t>
            </a:r>
            <a:r>
              <a:rPr lang="en-US" dirty="0" err="1"/>
              <a:t>nosto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75B65DDE-A2DE-BDFA-4A31-7FBF696B32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34119" y="2480370"/>
            <a:ext cx="2377440" cy="3452595"/>
          </a:xfrm>
          <a:prstGeom prst="rect">
            <a:avLst/>
          </a:prstGeom>
        </p:spPr>
        <p:txBody>
          <a:bodyPr/>
          <a:lstStyle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3"/>
            <a:r>
              <a:rPr lang="en-US" dirty="0" err="1"/>
              <a:t>Listaus</a:t>
            </a:r>
            <a:r>
              <a:rPr lang="en-US" dirty="0"/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2155206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, listaus ja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ext, outdoor&#10;&#10;Description automatically generated">
            <a:extLst>
              <a:ext uri="{FF2B5EF4-FFF2-40B4-BE49-F238E27FC236}">
                <a16:creationId xmlns:a16="http://schemas.microsoft.com/office/drawing/2014/main" id="{1A9B7322-BDDF-C0FC-0C14-734FD55A8B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16291" y="-3061"/>
            <a:ext cx="3075709" cy="690238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4A0FA99-2534-FCB8-E8BC-514E00006949}"/>
              </a:ext>
            </a:extLst>
          </p:cNvPr>
          <p:cNvSpPr/>
          <p:nvPr userDrawn="1"/>
        </p:nvSpPr>
        <p:spPr>
          <a:xfrm>
            <a:off x="6096000" y="-1"/>
            <a:ext cx="3020291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itle Placeholder 8">
            <a:extLst>
              <a:ext uri="{FF2B5EF4-FFF2-40B4-BE49-F238E27FC236}">
                <a16:creationId xmlns:a16="http://schemas.microsoft.com/office/drawing/2014/main" id="{411392B8-A4B8-C5B2-5221-47E38BEEA6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A329B8B4-806F-2534-EF5B-16C2922A62A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8015" y="1765414"/>
            <a:ext cx="4649396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138A599-7532-D8AD-5FDE-4DC798B051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2311125"/>
            <a:ext cx="4649395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2A06922E-5E79-5B8A-DD18-2517B63B0095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836A24FE-44C7-0959-F0F7-C9BF7A403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45603E35-7AC0-E213-6419-71ABBC375F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19943" y="1680756"/>
            <a:ext cx="2377440" cy="615877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Listauksen</a:t>
            </a:r>
            <a:r>
              <a:rPr lang="en-US" dirty="0"/>
              <a:t> </a:t>
            </a:r>
            <a:r>
              <a:rPr lang="en-US" dirty="0" err="1"/>
              <a:t>otsikko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tai </a:t>
            </a:r>
            <a:r>
              <a:rPr lang="en-US" dirty="0" err="1"/>
              <a:t>nosto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75B65DDE-A2DE-BDFA-4A31-7FBF696B32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34119" y="2480370"/>
            <a:ext cx="2377440" cy="3452595"/>
          </a:xfrm>
          <a:prstGeom prst="rect">
            <a:avLst/>
          </a:prstGeom>
        </p:spPr>
        <p:txBody>
          <a:bodyPr/>
          <a:lstStyle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3"/>
            <a:r>
              <a:rPr lang="en-US" dirty="0" err="1"/>
              <a:t>Listaus</a:t>
            </a:r>
            <a:r>
              <a:rPr lang="en-US" dirty="0"/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22203631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, listaus ja kuv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A9B7322-BDDF-C0FC-0C14-734FD55A8B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16291" y="0"/>
            <a:ext cx="3075709" cy="690238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4A0FA99-2534-FCB8-E8BC-514E00006949}"/>
              </a:ext>
            </a:extLst>
          </p:cNvPr>
          <p:cNvSpPr/>
          <p:nvPr userDrawn="1"/>
        </p:nvSpPr>
        <p:spPr>
          <a:xfrm>
            <a:off x="6096000" y="-1"/>
            <a:ext cx="3020291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itle Placeholder 8">
            <a:extLst>
              <a:ext uri="{FF2B5EF4-FFF2-40B4-BE49-F238E27FC236}">
                <a16:creationId xmlns:a16="http://schemas.microsoft.com/office/drawing/2014/main" id="{411392B8-A4B8-C5B2-5221-47E38BEEA6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A329B8B4-806F-2534-EF5B-16C2922A62A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8015" y="1765414"/>
            <a:ext cx="4649396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138A599-7532-D8AD-5FDE-4DC798B051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2311125"/>
            <a:ext cx="4649395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2A06922E-5E79-5B8A-DD18-2517B63B0095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836A24FE-44C7-0959-F0F7-C9BF7A403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45603E35-7AC0-E213-6419-71ABBC375F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19943" y="1680756"/>
            <a:ext cx="2377440" cy="615877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Listauksen</a:t>
            </a:r>
            <a:r>
              <a:rPr lang="en-US" dirty="0"/>
              <a:t> </a:t>
            </a:r>
            <a:r>
              <a:rPr lang="en-US" dirty="0" err="1"/>
              <a:t>otsikko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tai </a:t>
            </a:r>
            <a:r>
              <a:rPr lang="en-US" dirty="0" err="1"/>
              <a:t>nosto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75B65DDE-A2DE-BDFA-4A31-7FBF696B32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34119" y="2480370"/>
            <a:ext cx="2377440" cy="3452595"/>
          </a:xfrm>
          <a:prstGeom prst="rect">
            <a:avLst/>
          </a:prstGeom>
        </p:spPr>
        <p:txBody>
          <a:bodyPr/>
          <a:lstStyle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3"/>
            <a:r>
              <a:rPr lang="en-US" dirty="0" err="1"/>
              <a:t>Listaus</a:t>
            </a:r>
            <a:r>
              <a:rPr lang="en-US" dirty="0"/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8464971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palstat ja vaakaku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A0BC69CC-2C41-8DF6-3FFF-9E19080F00F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4184074"/>
            <a:ext cx="6095999" cy="2673926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F7CA025-C922-AFBC-25F0-94DCA945932E}"/>
              </a:ext>
            </a:extLst>
          </p:cNvPr>
          <p:cNvSpPr/>
          <p:nvPr userDrawn="1"/>
        </p:nvSpPr>
        <p:spPr>
          <a:xfrm>
            <a:off x="1" y="4184072"/>
            <a:ext cx="6096000" cy="267392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126544-42A0-2458-5104-F9D4A5C62C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F59FA74-AA82-B780-49AD-A144DCEA7DA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194" y="4570112"/>
            <a:ext cx="365299" cy="365299"/>
          </a:xfrm>
          <a:prstGeom prst="rect">
            <a:avLst/>
          </a:prstGeom>
        </p:spPr>
      </p:pic>
      <p:sp>
        <p:nvSpPr>
          <p:cNvPr id="13" name="Title Placeholder 8">
            <a:extLst>
              <a:ext uri="{FF2B5EF4-FFF2-40B4-BE49-F238E27FC236}">
                <a16:creationId xmlns:a16="http://schemas.microsoft.com/office/drawing/2014/main" id="{59A59DF7-DAD6-9C42-6366-BDA8487BC0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1" y="387292"/>
            <a:ext cx="10699409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E8CEED20-93F5-D955-279D-B652D019C9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26423"/>
            <a:ext cx="5253305" cy="1415908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1EDC99CC-22BA-33AA-52CE-7C2656F062F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73150" y="1726423"/>
            <a:ext cx="5201041" cy="1415908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6" name="Date Placeholder 3">
            <a:extLst>
              <a:ext uri="{FF2B5EF4-FFF2-40B4-BE49-F238E27FC236}">
                <a16:creationId xmlns:a16="http://schemas.microsoft.com/office/drawing/2014/main" id="{48DA323F-7A88-6300-2CD7-6F9E914D1136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2CF29FBD-5DEA-6D61-AA57-7038A95C1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04A97134-471C-3FEB-860C-F2B3D7E0E44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857" y="5153889"/>
            <a:ext cx="4948197" cy="741228"/>
          </a:xfrm>
          <a:prstGeom prst="rect">
            <a:avLst/>
          </a:prstGeom>
        </p:spPr>
        <p:txBody>
          <a:bodyPr/>
          <a:lstStyle>
            <a:lvl1pPr>
              <a:lnSpc>
                <a:spcPct val="3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sit </a:t>
            </a:r>
            <a:r>
              <a:rPr lang="en-US" dirty="0" err="1"/>
              <a:t>amet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7519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palstat ja vaaka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, outdoor, posing, crowd&#10;&#10;Description automatically generated">
            <a:extLst>
              <a:ext uri="{FF2B5EF4-FFF2-40B4-BE49-F238E27FC236}">
                <a16:creationId xmlns:a16="http://schemas.microsoft.com/office/drawing/2014/main" id="{CBB57594-E23B-5373-942B-2F96B94F86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5998" y="4184070"/>
            <a:ext cx="6096001" cy="267392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F7CA025-C922-AFBC-25F0-94DCA945932E}"/>
              </a:ext>
            </a:extLst>
          </p:cNvPr>
          <p:cNvSpPr/>
          <p:nvPr userDrawn="1"/>
        </p:nvSpPr>
        <p:spPr>
          <a:xfrm>
            <a:off x="1" y="4184072"/>
            <a:ext cx="6096000" cy="267392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126544-42A0-2458-5104-F9D4A5C62C1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F59FA74-AA82-B780-49AD-A144DCEA7DA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194" y="4570112"/>
            <a:ext cx="365299" cy="365299"/>
          </a:xfrm>
          <a:prstGeom prst="rect">
            <a:avLst/>
          </a:prstGeom>
        </p:spPr>
      </p:pic>
      <p:sp>
        <p:nvSpPr>
          <p:cNvPr id="13" name="Title Placeholder 8">
            <a:extLst>
              <a:ext uri="{FF2B5EF4-FFF2-40B4-BE49-F238E27FC236}">
                <a16:creationId xmlns:a16="http://schemas.microsoft.com/office/drawing/2014/main" id="{59A59DF7-DAD6-9C42-6366-BDA8487BC0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7696586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E8CEED20-93F5-D955-279D-B652D019C9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26424"/>
            <a:ext cx="5253305" cy="141590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1EDC99CC-22BA-33AA-52CE-7C2656F062F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73150" y="1726423"/>
            <a:ext cx="5201041" cy="1415908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6" name="Date Placeholder 3">
            <a:extLst>
              <a:ext uri="{FF2B5EF4-FFF2-40B4-BE49-F238E27FC236}">
                <a16:creationId xmlns:a16="http://schemas.microsoft.com/office/drawing/2014/main" id="{48DA323F-7A88-6300-2CD7-6F9E914D1136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2CF29FBD-5DEA-6D61-AA57-7038A95C1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04A97134-471C-3FEB-860C-F2B3D7E0E44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857" y="5153889"/>
            <a:ext cx="4948197" cy="74122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sit </a:t>
            </a:r>
            <a:r>
              <a:rPr lang="en-US" dirty="0" err="1"/>
              <a:t>amet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2969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palstat ja vaakakuv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BB57594-E23B-5373-942B-2F96B94F86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5998" y="4184070"/>
            <a:ext cx="6096001" cy="267392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F7CA025-C922-AFBC-25F0-94DCA945932E}"/>
              </a:ext>
            </a:extLst>
          </p:cNvPr>
          <p:cNvSpPr/>
          <p:nvPr userDrawn="1"/>
        </p:nvSpPr>
        <p:spPr>
          <a:xfrm>
            <a:off x="1" y="4184072"/>
            <a:ext cx="6096000" cy="267392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126544-42A0-2458-5104-F9D4A5C62C1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F59FA74-AA82-B780-49AD-A144DCEA7DA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194" y="4570112"/>
            <a:ext cx="365299" cy="365299"/>
          </a:xfrm>
          <a:prstGeom prst="rect">
            <a:avLst/>
          </a:prstGeom>
        </p:spPr>
      </p:pic>
      <p:sp>
        <p:nvSpPr>
          <p:cNvPr id="13" name="Title Placeholder 8">
            <a:extLst>
              <a:ext uri="{FF2B5EF4-FFF2-40B4-BE49-F238E27FC236}">
                <a16:creationId xmlns:a16="http://schemas.microsoft.com/office/drawing/2014/main" id="{59A59DF7-DAD6-9C42-6366-BDA8487BC0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7696586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E8CEED20-93F5-D955-279D-B652D019C9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26424"/>
            <a:ext cx="5253305" cy="141590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1EDC99CC-22BA-33AA-52CE-7C2656F062F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73150" y="1726423"/>
            <a:ext cx="5201041" cy="1415908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6" name="Date Placeholder 3">
            <a:extLst>
              <a:ext uri="{FF2B5EF4-FFF2-40B4-BE49-F238E27FC236}">
                <a16:creationId xmlns:a16="http://schemas.microsoft.com/office/drawing/2014/main" id="{48DA323F-7A88-6300-2CD7-6F9E914D1136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2CF29FBD-5DEA-6D61-AA57-7038A95C1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04A97134-471C-3FEB-860C-F2B3D7E0E44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857" y="5153889"/>
            <a:ext cx="4948197" cy="74122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sit </a:t>
            </a:r>
            <a:r>
              <a:rPr lang="en-US" dirty="0" err="1"/>
              <a:t>amet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110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616A4-B40D-E3EC-4CCA-5EC333EE2EF1}"/>
              </a:ext>
            </a:extLst>
          </p:cNvPr>
          <p:cNvSpPr/>
          <p:nvPr userDrawn="1"/>
        </p:nvSpPr>
        <p:spPr>
          <a:xfrm>
            <a:off x="1695" y="0"/>
            <a:ext cx="122174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C55207A7-ADAF-5E79-D7CD-274E93EED636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0" y="0"/>
            <a:ext cx="12218988" cy="6858000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3" name="Title Placeholder 8">
            <a:extLst>
              <a:ext uri="{FF2B5EF4-FFF2-40B4-BE49-F238E27FC236}">
                <a16:creationId xmlns:a16="http://schemas.microsoft.com/office/drawing/2014/main" id="{1422045C-CA2E-5E4B-FDCC-C2D6C33D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536" y="3677896"/>
            <a:ext cx="6429153" cy="779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Alaotsikko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590DB6-7BEA-5550-1ADF-2887B927E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6863" y="2799907"/>
            <a:ext cx="9080500" cy="1160391"/>
          </a:xfrm>
        </p:spPr>
        <p:txBody>
          <a:bodyPr anchor="ctr"/>
          <a:lstStyle>
            <a:lvl1pPr algn="ctr">
              <a:defRPr sz="3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VÄLIOTSIKKO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5AAE2A-DB66-CF81-C7C2-F15B657B57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884394C-2B40-66E0-D2ED-62B3004D0497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B4A6C-519F-D045-D119-5263A13A1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615458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kentät ja ku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6B66FF01-D0D2-891C-25EB-7B8B4B1C042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61219" y="0"/>
            <a:ext cx="3830779" cy="6858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26" name="Title Placeholder 8">
            <a:extLst>
              <a:ext uri="{FF2B5EF4-FFF2-40B4-BE49-F238E27FC236}">
                <a16:creationId xmlns:a16="http://schemas.microsoft.com/office/drawing/2014/main" id="{0ABDD9C9-9A0A-752B-61C6-FAFB5F4C66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6944693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27" name="Date Placeholder 3">
            <a:extLst>
              <a:ext uri="{FF2B5EF4-FFF2-40B4-BE49-F238E27FC236}">
                <a16:creationId xmlns:a16="http://schemas.microsoft.com/office/drawing/2014/main" id="{2B95FC29-8623-0E3C-88C6-ACBAA679B9E1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10946FBA-25AA-1752-ADAF-A6A7F250E7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067" y="1649282"/>
            <a:ext cx="365299" cy="36529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8EEA0A5-A3B8-ED17-652B-04E6A0CABB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5890" y="1649282"/>
            <a:ext cx="365299" cy="36529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4ED8F709-8151-F129-CD2C-9F02735420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067" y="3907569"/>
            <a:ext cx="365299" cy="36529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0107929C-5149-A092-CC95-0BF8305D60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5890" y="3907569"/>
            <a:ext cx="365299" cy="365299"/>
          </a:xfrm>
          <a:prstGeom prst="rect">
            <a:avLst/>
          </a:prstGeom>
        </p:spPr>
      </p:pic>
      <p:sp>
        <p:nvSpPr>
          <p:cNvPr id="36" name="Text Placeholder 7">
            <a:extLst>
              <a:ext uri="{FF2B5EF4-FFF2-40B4-BE49-F238E27FC236}">
                <a16:creationId xmlns:a16="http://schemas.microsoft.com/office/drawing/2014/main" id="{97A17B95-BCF5-B1AC-44F8-C222F945AD2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1029" y="1699648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id="{6AD94E92-220B-A78E-3B8C-DC177884E55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7443" y="2071874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38" name="Text Placeholder 7">
            <a:extLst>
              <a:ext uri="{FF2B5EF4-FFF2-40B4-BE49-F238E27FC236}">
                <a16:creationId xmlns:a16="http://schemas.microsoft.com/office/drawing/2014/main" id="{4F32F32D-7342-CA4E-3D11-98336D2A6A1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93308" y="1699648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57600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9" name="Text Placeholder 7">
            <a:extLst>
              <a:ext uri="{FF2B5EF4-FFF2-40B4-BE49-F238E27FC236}">
                <a16:creationId xmlns:a16="http://schemas.microsoft.com/office/drawing/2014/main" id="{BBCC2045-160D-8B6F-97C6-9D359084F3B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1029" y="3967927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40" name="Text Placeholder 7">
            <a:extLst>
              <a:ext uri="{FF2B5EF4-FFF2-40B4-BE49-F238E27FC236}">
                <a16:creationId xmlns:a16="http://schemas.microsoft.com/office/drawing/2014/main" id="{350D9287-FA83-239E-1F42-A74522F6A46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93308" y="3967927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3020D2CC-5DE6-324E-30CC-6497DAC5BBA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82634" y="2071874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2" name="Text Placeholder 7">
            <a:extLst>
              <a:ext uri="{FF2B5EF4-FFF2-40B4-BE49-F238E27FC236}">
                <a16:creationId xmlns:a16="http://schemas.microsoft.com/office/drawing/2014/main" id="{76F9490A-D503-A72F-E838-8CDD88D535D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7443" y="4347717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3" name="Text Placeholder 7">
            <a:extLst>
              <a:ext uri="{FF2B5EF4-FFF2-40B4-BE49-F238E27FC236}">
                <a16:creationId xmlns:a16="http://schemas.microsoft.com/office/drawing/2014/main" id="{DF2353A7-9F53-3BAA-8F91-15899157246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82634" y="4347717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5" name="Slide Number Placeholder 5">
            <a:extLst>
              <a:ext uri="{FF2B5EF4-FFF2-40B4-BE49-F238E27FC236}">
                <a16:creationId xmlns:a16="http://schemas.microsoft.com/office/drawing/2014/main" id="{E7906825-77CB-AFE1-06D0-324BA0F27E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732201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kentät ja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ext&#10;&#10;Description automatically generated">
            <a:extLst>
              <a:ext uri="{FF2B5EF4-FFF2-40B4-BE49-F238E27FC236}">
                <a16:creationId xmlns:a16="http://schemas.microsoft.com/office/drawing/2014/main" id="{862536BD-2E3E-ABE8-AAAE-2DC23A3875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74954" y="1"/>
            <a:ext cx="3817044" cy="6858000"/>
          </a:xfrm>
          <a:prstGeom prst="rect">
            <a:avLst/>
          </a:prstGeom>
        </p:spPr>
      </p:pic>
      <p:sp>
        <p:nvSpPr>
          <p:cNvPr id="26" name="Title Placeholder 8">
            <a:extLst>
              <a:ext uri="{FF2B5EF4-FFF2-40B4-BE49-F238E27FC236}">
                <a16:creationId xmlns:a16="http://schemas.microsoft.com/office/drawing/2014/main" id="{0ABDD9C9-9A0A-752B-61C6-FAFB5F4C66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6944693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27" name="Date Placeholder 3">
            <a:extLst>
              <a:ext uri="{FF2B5EF4-FFF2-40B4-BE49-F238E27FC236}">
                <a16:creationId xmlns:a16="http://schemas.microsoft.com/office/drawing/2014/main" id="{2B95FC29-8623-0E3C-88C6-ACBAA679B9E1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10946FBA-25AA-1752-ADAF-A6A7F250E76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067" y="1649282"/>
            <a:ext cx="365299" cy="36529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8EEA0A5-A3B8-ED17-652B-04E6A0CABB5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5890" y="1649282"/>
            <a:ext cx="365299" cy="36529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4ED8F709-8151-F129-CD2C-9F02735420E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067" y="3907569"/>
            <a:ext cx="365299" cy="36529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0107929C-5149-A092-CC95-0BF8305D602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5890" y="3907569"/>
            <a:ext cx="365299" cy="365299"/>
          </a:xfrm>
          <a:prstGeom prst="rect">
            <a:avLst/>
          </a:prstGeom>
        </p:spPr>
      </p:pic>
      <p:sp>
        <p:nvSpPr>
          <p:cNvPr id="36" name="Text Placeholder 7">
            <a:extLst>
              <a:ext uri="{FF2B5EF4-FFF2-40B4-BE49-F238E27FC236}">
                <a16:creationId xmlns:a16="http://schemas.microsoft.com/office/drawing/2014/main" id="{97A17B95-BCF5-B1AC-44F8-C222F945AD2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1029" y="1699648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id="{6AD94E92-220B-A78E-3B8C-DC177884E55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7443" y="2071874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38" name="Text Placeholder 7">
            <a:extLst>
              <a:ext uri="{FF2B5EF4-FFF2-40B4-BE49-F238E27FC236}">
                <a16:creationId xmlns:a16="http://schemas.microsoft.com/office/drawing/2014/main" id="{4F32F32D-7342-CA4E-3D11-98336D2A6A1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93308" y="1699648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57600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9" name="Text Placeholder 7">
            <a:extLst>
              <a:ext uri="{FF2B5EF4-FFF2-40B4-BE49-F238E27FC236}">
                <a16:creationId xmlns:a16="http://schemas.microsoft.com/office/drawing/2014/main" id="{BBCC2045-160D-8B6F-97C6-9D359084F3B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1029" y="3967927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40" name="Text Placeholder 7">
            <a:extLst>
              <a:ext uri="{FF2B5EF4-FFF2-40B4-BE49-F238E27FC236}">
                <a16:creationId xmlns:a16="http://schemas.microsoft.com/office/drawing/2014/main" id="{350D9287-FA83-239E-1F42-A74522F6A46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93308" y="3967927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3020D2CC-5DE6-324E-30CC-6497DAC5BBA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82634" y="2071874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2" name="Text Placeholder 7">
            <a:extLst>
              <a:ext uri="{FF2B5EF4-FFF2-40B4-BE49-F238E27FC236}">
                <a16:creationId xmlns:a16="http://schemas.microsoft.com/office/drawing/2014/main" id="{76F9490A-D503-A72F-E838-8CDD88D535D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7443" y="4347717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3" name="Text Placeholder 7">
            <a:extLst>
              <a:ext uri="{FF2B5EF4-FFF2-40B4-BE49-F238E27FC236}">
                <a16:creationId xmlns:a16="http://schemas.microsoft.com/office/drawing/2014/main" id="{DF2353A7-9F53-3BAA-8F91-15899157246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82634" y="4347717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5" name="Slide Number Placeholder 5">
            <a:extLst>
              <a:ext uri="{FF2B5EF4-FFF2-40B4-BE49-F238E27FC236}">
                <a16:creationId xmlns:a16="http://schemas.microsoft.com/office/drawing/2014/main" id="{E7906825-77CB-AFE1-06D0-324BA0F27E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726332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kentät ja kuv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62536BD-2E3E-ABE8-AAAE-2DC23A3875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74954" y="1"/>
            <a:ext cx="3817044" cy="6858000"/>
          </a:xfrm>
          <a:prstGeom prst="rect">
            <a:avLst/>
          </a:prstGeom>
        </p:spPr>
      </p:pic>
      <p:sp>
        <p:nvSpPr>
          <p:cNvPr id="26" name="Title Placeholder 8">
            <a:extLst>
              <a:ext uri="{FF2B5EF4-FFF2-40B4-BE49-F238E27FC236}">
                <a16:creationId xmlns:a16="http://schemas.microsoft.com/office/drawing/2014/main" id="{0ABDD9C9-9A0A-752B-61C6-FAFB5F4C66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6944693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27" name="Date Placeholder 3">
            <a:extLst>
              <a:ext uri="{FF2B5EF4-FFF2-40B4-BE49-F238E27FC236}">
                <a16:creationId xmlns:a16="http://schemas.microsoft.com/office/drawing/2014/main" id="{2B95FC29-8623-0E3C-88C6-ACBAA679B9E1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10946FBA-25AA-1752-ADAF-A6A7F250E76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067" y="1649282"/>
            <a:ext cx="365299" cy="36529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8EEA0A5-A3B8-ED17-652B-04E6A0CABB5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5890" y="1649282"/>
            <a:ext cx="365299" cy="36529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4ED8F709-8151-F129-CD2C-9F02735420E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067" y="3907569"/>
            <a:ext cx="365299" cy="36529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0107929C-5149-A092-CC95-0BF8305D602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5890" y="3907569"/>
            <a:ext cx="365299" cy="365299"/>
          </a:xfrm>
          <a:prstGeom prst="rect">
            <a:avLst/>
          </a:prstGeom>
        </p:spPr>
      </p:pic>
      <p:sp>
        <p:nvSpPr>
          <p:cNvPr id="36" name="Text Placeholder 7">
            <a:extLst>
              <a:ext uri="{FF2B5EF4-FFF2-40B4-BE49-F238E27FC236}">
                <a16:creationId xmlns:a16="http://schemas.microsoft.com/office/drawing/2014/main" id="{97A17B95-BCF5-B1AC-44F8-C222F945AD2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1029" y="1699648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id="{6AD94E92-220B-A78E-3B8C-DC177884E55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7443" y="2071874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38" name="Text Placeholder 7">
            <a:extLst>
              <a:ext uri="{FF2B5EF4-FFF2-40B4-BE49-F238E27FC236}">
                <a16:creationId xmlns:a16="http://schemas.microsoft.com/office/drawing/2014/main" id="{4F32F32D-7342-CA4E-3D11-98336D2A6A1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93308" y="1699648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57600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9" name="Text Placeholder 7">
            <a:extLst>
              <a:ext uri="{FF2B5EF4-FFF2-40B4-BE49-F238E27FC236}">
                <a16:creationId xmlns:a16="http://schemas.microsoft.com/office/drawing/2014/main" id="{BBCC2045-160D-8B6F-97C6-9D359084F3B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1029" y="3967927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40" name="Text Placeholder 7">
            <a:extLst>
              <a:ext uri="{FF2B5EF4-FFF2-40B4-BE49-F238E27FC236}">
                <a16:creationId xmlns:a16="http://schemas.microsoft.com/office/drawing/2014/main" id="{350D9287-FA83-239E-1F42-A74522F6A46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93308" y="3967927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3020D2CC-5DE6-324E-30CC-6497DAC5BBA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82634" y="2071874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2" name="Text Placeholder 7">
            <a:extLst>
              <a:ext uri="{FF2B5EF4-FFF2-40B4-BE49-F238E27FC236}">
                <a16:creationId xmlns:a16="http://schemas.microsoft.com/office/drawing/2014/main" id="{76F9490A-D503-A72F-E838-8CDD88D535D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7443" y="4347717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3" name="Text Placeholder 7">
            <a:extLst>
              <a:ext uri="{FF2B5EF4-FFF2-40B4-BE49-F238E27FC236}">
                <a16:creationId xmlns:a16="http://schemas.microsoft.com/office/drawing/2014/main" id="{DF2353A7-9F53-3BAA-8F91-15899157246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82634" y="4347717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5" name="Slide Number Placeholder 5">
            <a:extLst>
              <a:ext uri="{FF2B5EF4-FFF2-40B4-BE49-F238E27FC236}">
                <a16:creationId xmlns:a16="http://schemas.microsoft.com/office/drawing/2014/main" id="{E7906825-77CB-AFE1-06D0-324BA0F27E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839275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inen teksti ja ku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91D368E-3FF5-913F-EF76-6B8A4C25D796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2"/>
              </a:solidFill>
            </a:endParaRP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EE53BD2-2A78-2666-4DE1-CE57F3E34FA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121400" cy="6858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kuva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F5BC13-91F9-072F-E9FD-31C16DB291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C008410E-051E-4F54-02D3-89537FECAAB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8016" y="2013093"/>
            <a:ext cx="4649395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990F5FF9-5A19-E9C9-CBA8-C32B8D3EB43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8016" y="4245835"/>
            <a:ext cx="4649395" cy="1687131"/>
          </a:xfrm>
          <a:prstGeom prst="rect">
            <a:avLst/>
          </a:prstGeom>
        </p:spPr>
        <p:txBody>
          <a:bodyPr/>
          <a:lstStyle>
            <a:lvl1pPr marL="432000" indent="-216000">
              <a:buClr>
                <a:schemeClr val="bg2"/>
              </a:buClr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 err="1"/>
              <a:t>Listaus</a:t>
            </a:r>
            <a:r>
              <a:rPr lang="en-US" dirty="0"/>
              <a:t> 1</a:t>
            </a:r>
          </a:p>
        </p:txBody>
      </p:sp>
      <p:sp>
        <p:nvSpPr>
          <p:cNvPr id="15" name="Title Placeholder 8">
            <a:extLst>
              <a:ext uri="{FF2B5EF4-FFF2-40B4-BE49-F238E27FC236}">
                <a16:creationId xmlns:a16="http://schemas.microsoft.com/office/drawing/2014/main" id="{0C7B9E89-861B-C065-5342-EF77CEC4C1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462F8EC8-E3EA-0D22-8D30-E14D9E6B791A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6C82E305-7365-C996-5AF9-3693650F9D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586505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inen teksti ja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4BA150-B1C6-1C3E-255B-B431CCC2B1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3158" y="-379"/>
            <a:ext cx="6098842" cy="686156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91D368E-3FF5-913F-EF76-6B8A4C25D796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2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F5BC13-91F9-072F-E9FD-31C16DB291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C008410E-051E-4F54-02D3-89537FECAAB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8016" y="2013093"/>
            <a:ext cx="4649395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990F5FF9-5A19-E9C9-CBA8-C32B8D3EB43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8016" y="3700124"/>
            <a:ext cx="4649395" cy="1687131"/>
          </a:xfrm>
          <a:prstGeom prst="rect">
            <a:avLst/>
          </a:prstGeom>
        </p:spPr>
        <p:txBody>
          <a:bodyPr/>
          <a:lstStyle>
            <a:lvl1pPr marL="432000" indent="-216000">
              <a:buClr>
                <a:schemeClr val="bg2"/>
              </a:buClr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 err="1"/>
              <a:t>Listaus</a:t>
            </a:r>
            <a:r>
              <a:rPr lang="en-US" dirty="0"/>
              <a:t> 1</a:t>
            </a:r>
          </a:p>
        </p:txBody>
      </p:sp>
      <p:sp>
        <p:nvSpPr>
          <p:cNvPr id="15" name="Title Placeholder 8">
            <a:extLst>
              <a:ext uri="{FF2B5EF4-FFF2-40B4-BE49-F238E27FC236}">
                <a16:creationId xmlns:a16="http://schemas.microsoft.com/office/drawing/2014/main" id="{0C7B9E89-861B-C065-5342-EF77CEC4C1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462F8EC8-E3EA-0D22-8D30-E14D9E6B791A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6C82E305-7365-C996-5AF9-3693650F9D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913534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inen teksti ja kuv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&#10;&#10;Description automatically generated">
            <a:extLst>
              <a:ext uri="{FF2B5EF4-FFF2-40B4-BE49-F238E27FC236}">
                <a16:creationId xmlns:a16="http://schemas.microsoft.com/office/drawing/2014/main" id="{6D24E85A-CCFD-73C1-CFB0-C4FE969C0D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6093159" y="0"/>
            <a:ext cx="6098841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91D368E-3FF5-913F-EF76-6B8A4C25D796}"/>
              </a:ext>
            </a:extLst>
          </p:cNvPr>
          <p:cNvSpPr/>
          <p:nvPr userDrawn="1"/>
        </p:nvSpPr>
        <p:spPr>
          <a:xfrm>
            <a:off x="0" y="0"/>
            <a:ext cx="609315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2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F5BC13-91F9-072F-E9FD-31C16DB291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C008410E-051E-4F54-02D3-89537FECAAB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8016" y="2013093"/>
            <a:ext cx="4649395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990F5FF9-5A19-E9C9-CBA8-C32B8D3EB43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8016" y="3700124"/>
            <a:ext cx="4649395" cy="1687131"/>
          </a:xfrm>
          <a:prstGeom prst="rect">
            <a:avLst/>
          </a:prstGeom>
        </p:spPr>
        <p:txBody>
          <a:bodyPr/>
          <a:lstStyle>
            <a:lvl1pPr marL="432000" indent="-216000">
              <a:buClr>
                <a:schemeClr val="bg2"/>
              </a:buClr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 err="1"/>
              <a:t>Listaus</a:t>
            </a:r>
            <a:r>
              <a:rPr lang="en-US" dirty="0"/>
              <a:t> 1</a:t>
            </a:r>
          </a:p>
        </p:txBody>
      </p:sp>
      <p:sp>
        <p:nvSpPr>
          <p:cNvPr id="15" name="Title Placeholder 8">
            <a:extLst>
              <a:ext uri="{FF2B5EF4-FFF2-40B4-BE49-F238E27FC236}">
                <a16:creationId xmlns:a16="http://schemas.microsoft.com/office/drawing/2014/main" id="{0C7B9E89-861B-C065-5342-EF77CEC4C1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462F8EC8-E3EA-0D22-8D30-E14D9E6B791A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6C82E305-7365-C996-5AF9-3693650F9D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0670980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ityksen otsikk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616A4-B40D-E3EC-4CCA-5EC333EE2EF1}"/>
              </a:ext>
            </a:extLst>
          </p:cNvPr>
          <p:cNvSpPr/>
          <p:nvPr userDrawn="1"/>
        </p:nvSpPr>
        <p:spPr>
          <a:xfrm>
            <a:off x="1695" y="0"/>
            <a:ext cx="122174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6504E8-448A-8B3D-0864-B208E2B779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1184" y="932819"/>
            <a:ext cx="1689632" cy="168963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9376872-47DE-B863-A785-C413E80001E4}"/>
              </a:ext>
            </a:extLst>
          </p:cNvPr>
          <p:cNvSpPr/>
          <p:nvPr userDrawn="1"/>
        </p:nvSpPr>
        <p:spPr>
          <a:xfrm>
            <a:off x="0" y="3802779"/>
            <a:ext cx="12219095" cy="3055221"/>
          </a:xfrm>
          <a:custGeom>
            <a:avLst/>
            <a:gdLst>
              <a:gd name="connsiteX0" fmla="*/ 0 w 12531766"/>
              <a:gd name="connsiteY0" fmla="*/ 0 h 3107473"/>
              <a:gd name="connsiteX1" fmla="*/ 12531766 w 12531766"/>
              <a:gd name="connsiteY1" fmla="*/ 0 h 3107473"/>
              <a:gd name="connsiteX2" fmla="*/ 12531766 w 12531766"/>
              <a:gd name="connsiteY2" fmla="*/ 3107473 h 3107473"/>
              <a:gd name="connsiteX3" fmla="*/ 0 w 12531766"/>
              <a:gd name="connsiteY3" fmla="*/ 3107473 h 3107473"/>
              <a:gd name="connsiteX4" fmla="*/ 0 w 12531766"/>
              <a:gd name="connsiteY4" fmla="*/ 0 h 3107473"/>
              <a:gd name="connsiteX0" fmla="*/ 0 w 12531766"/>
              <a:gd name="connsiteY0" fmla="*/ 0 h 3107473"/>
              <a:gd name="connsiteX1" fmla="*/ 6093796 w 12531766"/>
              <a:gd name="connsiteY1" fmla="*/ 7434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078927 w 12531766"/>
              <a:gd name="connsiteY1" fmla="*/ 2044390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071493 w 12531766"/>
              <a:gd name="connsiteY1" fmla="*/ 2542478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101230 w 12531766"/>
              <a:gd name="connsiteY1" fmla="*/ 2207942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101230 w 12531766"/>
              <a:gd name="connsiteY1" fmla="*/ 2207942 h 3107473"/>
              <a:gd name="connsiteX2" fmla="*/ 12183423 w 12531766"/>
              <a:gd name="connsiteY2" fmla="*/ 8708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183423"/>
              <a:gd name="connsiteY0" fmla="*/ 0 h 3124890"/>
              <a:gd name="connsiteX1" fmla="*/ 6101230 w 12183423"/>
              <a:gd name="connsiteY1" fmla="*/ 2207942 h 3124890"/>
              <a:gd name="connsiteX2" fmla="*/ 12183423 w 12183423"/>
              <a:gd name="connsiteY2" fmla="*/ 8708 h 3124890"/>
              <a:gd name="connsiteX3" fmla="*/ 12157298 w 12183423"/>
              <a:gd name="connsiteY3" fmla="*/ 3124890 h 3124890"/>
              <a:gd name="connsiteX4" fmla="*/ 0 w 12183423"/>
              <a:gd name="connsiteY4" fmla="*/ 3107473 h 3124890"/>
              <a:gd name="connsiteX5" fmla="*/ 0 w 12183423"/>
              <a:gd name="connsiteY5" fmla="*/ 0 h 3124890"/>
              <a:gd name="connsiteX0" fmla="*/ 0 w 12218257"/>
              <a:gd name="connsiteY0" fmla="*/ 26127 h 3151017"/>
              <a:gd name="connsiteX1" fmla="*/ 6101230 w 12218257"/>
              <a:gd name="connsiteY1" fmla="*/ 2234069 h 3151017"/>
              <a:gd name="connsiteX2" fmla="*/ 12218257 w 12218257"/>
              <a:gd name="connsiteY2" fmla="*/ 0 h 3151017"/>
              <a:gd name="connsiteX3" fmla="*/ 12157298 w 12218257"/>
              <a:gd name="connsiteY3" fmla="*/ 3151017 h 3151017"/>
              <a:gd name="connsiteX4" fmla="*/ 0 w 12218257"/>
              <a:gd name="connsiteY4" fmla="*/ 3133600 h 3151017"/>
              <a:gd name="connsiteX5" fmla="*/ 0 w 12218257"/>
              <a:gd name="connsiteY5" fmla="*/ 26127 h 3151017"/>
              <a:gd name="connsiteX0" fmla="*/ 0 w 12218257"/>
              <a:gd name="connsiteY0" fmla="*/ 26127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26127 h 3133600"/>
              <a:gd name="connsiteX0" fmla="*/ 0 w 12218257"/>
              <a:gd name="connsiteY0" fmla="*/ 26127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26127 h 3133600"/>
              <a:gd name="connsiteX0" fmla="*/ 0 w 12218257"/>
              <a:gd name="connsiteY0" fmla="*/ 26127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26127 h 3133600"/>
              <a:gd name="connsiteX0" fmla="*/ 0 w 12218257"/>
              <a:gd name="connsiteY0" fmla="*/ 17419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17419 h 313360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9549 w 12218257"/>
              <a:gd name="connsiteY3" fmla="*/ 3072640 h 3072640"/>
              <a:gd name="connsiteX4" fmla="*/ 252548 w 12218257"/>
              <a:gd name="connsiteY4" fmla="*/ 3072640 h 3072640"/>
              <a:gd name="connsiteX5" fmla="*/ 0 w 12218257"/>
              <a:gd name="connsiteY5" fmla="*/ 17419 h 307264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9549 w 12218257"/>
              <a:gd name="connsiteY3" fmla="*/ 3072640 h 3072640"/>
              <a:gd name="connsiteX4" fmla="*/ 0 w 12218257"/>
              <a:gd name="connsiteY4" fmla="*/ 3072640 h 3072640"/>
              <a:gd name="connsiteX5" fmla="*/ 0 w 12218257"/>
              <a:gd name="connsiteY5" fmla="*/ 17419 h 307264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9549 w 12218257"/>
              <a:gd name="connsiteY3" fmla="*/ 3072640 h 3072640"/>
              <a:gd name="connsiteX4" fmla="*/ 0 w 12218257"/>
              <a:gd name="connsiteY4" fmla="*/ 3037805 h 3072640"/>
              <a:gd name="connsiteX5" fmla="*/ 0 w 12218257"/>
              <a:gd name="connsiteY5" fmla="*/ 17419 h 307264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0840 w 12218257"/>
              <a:gd name="connsiteY3" fmla="*/ 3072640 h 3072640"/>
              <a:gd name="connsiteX4" fmla="*/ 0 w 12218257"/>
              <a:gd name="connsiteY4" fmla="*/ 3037805 h 3072640"/>
              <a:gd name="connsiteX5" fmla="*/ 0 w 12218257"/>
              <a:gd name="connsiteY5" fmla="*/ 17419 h 3072640"/>
              <a:gd name="connsiteX0" fmla="*/ 0 w 12218257"/>
              <a:gd name="connsiteY0" fmla="*/ 17419 h 3037805"/>
              <a:gd name="connsiteX1" fmla="*/ 6101230 w 12218257"/>
              <a:gd name="connsiteY1" fmla="*/ 2234069 h 3037805"/>
              <a:gd name="connsiteX2" fmla="*/ 12218257 w 12218257"/>
              <a:gd name="connsiteY2" fmla="*/ 0 h 3037805"/>
              <a:gd name="connsiteX3" fmla="*/ 12192131 w 12218257"/>
              <a:gd name="connsiteY3" fmla="*/ 3029097 h 3037805"/>
              <a:gd name="connsiteX4" fmla="*/ 0 w 12218257"/>
              <a:gd name="connsiteY4" fmla="*/ 3037805 h 3037805"/>
              <a:gd name="connsiteX5" fmla="*/ 0 w 12218257"/>
              <a:gd name="connsiteY5" fmla="*/ 17419 h 3037805"/>
              <a:gd name="connsiteX0" fmla="*/ 0 w 12218257"/>
              <a:gd name="connsiteY0" fmla="*/ 17419 h 3037805"/>
              <a:gd name="connsiteX1" fmla="*/ 6101230 w 12218257"/>
              <a:gd name="connsiteY1" fmla="*/ 2234069 h 3037805"/>
              <a:gd name="connsiteX2" fmla="*/ 12218257 w 12218257"/>
              <a:gd name="connsiteY2" fmla="*/ 0 h 3037805"/>
              <a:gd name="connsiteX3" fmla="*/ 12166006 w 12218257"/>
              <a:gd name="connsiteY3" fmla="*/ 3029097 h 3037805"/>
              <a:gd name="connsiteX4" fmla="*/ 0 w 12218257"/>
              <a:gd name="connsiteY4" fmla="*/ 3037805 h 3037805"/>
              <a:gd name="connsiteX5" fmla="*/ 0 w 12218257"/>
              <a:gd name="connsiteY5" fmla="*/ 17419 h 3037805"/>
              <a:gd name="connsiteX0" fmla="*/ 0 w 12219095"/>
              <a:gd name="connsiteY0" fmla="*/ 17419 h 3037805"/>
              <a:gd name="connsiteX1" fmla="*/ 6101230 w 12219095"/>
              <a:gd name="connsiteY1" fmla="*/ 2234069 h 3037805"/>
              <a:gd name="connsiteX2" fmla="*/ 12218257 w 12219095"/>
              <a:gd name="connsiteY2" fmla="*/ 0 h 3037805"/>
              <a:gd name="connsiteX3" fmla="*/ 12218257 w 12219095"/>
              <a:gd name="connsiteY3" fmla="*/ 3037805 h 3037805"/>
              <a:gd name="connsiteX4" fmla="*/ 0 w 12219095"/>
              <a:gd name="connsiteY4" fmla="*/ 3037805 h 3037805"/>
              <a:gd name="connsiteX5" fmla="*/ 0 w 12219095"/>
              <a:gd name="connsiteY5" fmla="*/ 17419 h 3037805"/>
              <a:gd name="connsiteX0" fmla="*/ 0 w 12219095"/>
              <a:gd name="connsiteY0" fmla="*/ 17419 h 3037805"/>
              <a:gd name="connsiteX1" fmla="*/ 6092521 w 12219095"/>
              <a:gd name="connsiteY1" fmla="*/ 2347280 h 3037805"/>
              <a:gd name="connsiteX2" fmla="*/ 12218257 w 12219095"/>
              <a:gd name="connsiteY2" fmla="*/ 0 h 3037805"/>
              <a:gd name="connsiteX3" fmla="*/ 12218257 w 12219095"/>
              <a:gd name="connsiteY3" fmla="*/ 3037805 h 3037805"/>
              <a:gd name="connsiteX4" fmla="*/ 0 w 12219095"/>
              <a:gd name="connsiteY4" fmla="*/ 3037805 h 3037805"/>
              <a:gd name="connsiteX5" fmla="*/ 0 w 12219095"/>
              <a:gd name="connsiteY5" fmla="*/ 17419 h 3037805"/>
              <a:gd name="connsiteX0" fmla="*/ 0 w 12219095"/>
              <a:gd name="connsiteY0" fmla="*/ 17419 h 3037805"/>
              <a:gd name="connsiteX1" fmla="*/ 6109938 w 12219095"/>
              <a:gd name="connsiteY1" fmla="*/ 2234068 h 3037805"/>
              <a:gd name="connsiteX2" fmla="*/ 12218257 w 12219095"/>
              <a:gd name="connsiteY2" fmla="*/ 0 h 3037805"/>
              <a:gd name="connsiteX3" fmla="*/ 12218257 w 12219095"/>
              <a:gd name="connsiteY3" fmla="*/ 3037805 h 3037805"/>
              <a:gd name="connsiteX4" fmla="*/ 0 w 12219095"/>
              <a:gd name="connsiteY4" fmla="*/ 3037805 h 3037805"/>
              <a:gd name="connsiteX5" fmla="*/ 0 w 12219095"/>
              <a:gd name="connsiteY5" fmla="*/ 17419 h 3037805"/>
              <a:gd name="connsiteX0" fmla="*/ 0 w 12219095"/>
              <a:gd name="connsiteY0" fmla="*/ 0 h 3055221"/>
              <a:gd name="connsiteX1" fmla="*/ 6109938 w 12219095"/>
              <a:gd name="connsiteY1" fmla="*/ 2251484 h 3055221"/>
              <a:gd name="connsiteX2" fmla="*/ 12218257 w 12219095"/>
              <a:gd name="connsiteY2" fmla="*/ 17416 h 3055221"/>
              <a:gd name="connsiteX3" fmla="*/ 12218257 w 12219095"/>
              <a:gd name="connsiteY3" fmla="*/ 3055221 h 3055221"/>
              <a:gd name="connsiteX4" fmla="*/ 0 w 12219095"/>
              <a:gd name="connsiteY4" fmla="*/ 3055221 h 3055221"/>
              <a:gd name="connsiteX5" fmla="*/ 0 w 12219095"/>
              <a:gd name="connsiteY5" fmla="*/ 0 h 3055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19095" h="3055221">
                <a:moveTo>
                  <a:pt x="0" y="0"/>
                </a:moveTo>
                <a:lnTo>
                  <a:pt x="6109938" y="2251484"/>
                </a:lnTo>
                <a:lnTo>
                  <a:pt x="12218257" y="17416"/>
                </a:lnTo>
                <a:cubicBezTo>
                  <a:pt x="12215354" y="1041629"/>
                  <a:pt x="12221160" y="2031008"/>
                  <a:pt x="12218257" y="3055221"/>
                </a:cubicBezTo>
                <a:lnTo>
                  <a:pt x="0" y="305522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Placeholder 8">
            <a:extLst>
              <a:ext uri="{FF2B5EF4-FFF2-40B4-BE49-F238E27FC236}">
                <a16:creationId xmlns:a16="http://schemas.microsoft.com/office/drawing/2014/main" id="{58A0AA4D-8897-52DA-24A3-9C862D9275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536" y="3677896"/>
            <a:ext cx="6429153" cy="779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alaotsikko</a:t>
            </a:r>
            <a:endParaRPr lang="en-GB" dirty="0"/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7B0079AA-78A1-8B35-9A8D-9CF6491850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8558" y="2799907"/>
            <a:ext cx="9080500" cy="849637"/>
          </a:xfrm>
        </p:spPr>
        <p:txBody>
          <a:bodyPr/>
          <a:lstStyle>
            <a:lvl1pPr algn="ctr">
              <a:defRPr sz="48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ESITYKSEN OTSIKKO</a:t>
            </a:r>
          </a:p>
        </p:txBody>
      </p:sp>
    </p:spTree>
    <p:extLst>
      <p:ext uri="{BB962C8B-B14F-4D97-AF65-F5344CB8AC3E}">
        <p14:creationId xmlns:p14="http://schemas.microsoft.com/office/powerpoint/2010/main" val="111649720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ityksen otsik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616A4-B40D-E3EC-4CCA-5EC333EE2EF1}"/>
              </a:ext>
            </a:extLst>
          </p:cNvPr>
          <p:cNvSpPr/>
          <p:nvPr userDrawn="1"/>
        </p:nvSpPr>
        <p:spPr>
          <a:xfrm>
            <a:off x="1695" y="0"/>
            <a:ext cx="122174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6504E8-448A-8B3D-0864-B208E2B779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66060" y="799439"/>
            <a:ext cx="2050666" cy="205066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9376872-47DE-B863-A785-C413E80001E4}"/>
              </a:ext>
            </a:extLst>
          </p:cNvPr>
          <p:cNvSpPr/>
          <p:nvPr userDrawn="1"/>
        </p:nvSpPr>
        <p:spPr>
          <a:xfrm>
            <a:off x="0" y="3802779"/>
            <a:ext cx="12219095" cy="3055221"/>
          </a:xfrm>
          <a:custGeom>
            <a:avLst/>
            <a:gdLst>
              <a:gd name="connsiteX0" fmla="*/ 0 w 12531766"/>
              <a:gd name="connsiteY0" fmla="*/ 0 h 3107473"/>
              <a:gd name="connsiteX1" fmla="*/ 12531766 w 12531766"/>
              <a:gd name="connsiteY1" fmla="*/ 0 h 3107473"/>
              <a:gd name="connsiteX2" fmla="*/ 12531766 w 12531766"/>
              <a:gd name="connsiteY2" fmla="*/ 3107473 h 3107473"/>
              <a:gd name="connsiteX3" fmla="*/ 0 w 12531766"/>
              <a:gd name="connsiteY3" fmla="*/ 3107473 h 3107473"/>
              <a:gd name="connsiteX4" fmla="*/ 0 w 12531766"/>
              <a:gd name="connsiteY4" fmla="*/ 0 h 3107473"/>
              <a:gd name="connsiteX0" fmla="*/ 0 w 12531766"/>
              <a:gd name="connsiteY0" fmla="*/ 0 h 3107473"/>
              <a:gd name="connsiteX1" fmla="*/ 6093796 w 12531766"/>
              <a:gd name="connsiteY1" fmla="*/ 7434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078927 w 12531766"/>
              <a:gd name="connsiteY1" fmla="*/ 2044390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071493 w 12531766"/>
              <a:gd name="connsiteY1" fmla="*/ 2542478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101230 w 12531766"/>
              <a:gd name="connsiteY1" fmla="*/ 2207942 h 3107473"/>
              <a:gd name="connsiteX2" fmla="*/ 12531766 w 12531766"/>
              <a:gd name="connsiteY2" fmla="*/ 0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531766"/>
              <a:gd name="connsiteY0" fmla="*/ 0 h 3107473"/>
              <a:gd name="connsiteX1" fmla="*/ 6101230 w 12531766"/>
              <a:gd name="connsiteY1" fmla="*/ 2207942 h 3107473"/>
              <a:gd name="connsiteX2" fmla="*/ 12183423 w 12531766"/>
              <a:gd name="connsiteY2" fmla="*/ 8708 h 3107473"/>
              <a:gd name="connsiteX3" fmla="*/ 12531766 w 12531766"/>
              <a:gd name="connsiteY3" fmla="*/ 3107473 h 3107473"/>
              <a:gd name="connsiteX4" fmla="*/ 0 w 12531766"/>
              <a:gd name="connsiteY4" fmla="*/ 3107473 h 3107473"/>
              <a:gd name="connsiteX5" fmla="*/ 0 w 12531766"/>
              <a:gd name="connsiteY5" fmla="*/ 0 h 3107473"/>
              <a:gd name="connsiteX0" fmla="*/ 0 w 12183423"/>
              <a:gd name="connsiteY0" fmla="*/ 0 h 3124890"/>
              <a:gd name="connsiteX1" fmla="*/ 6101230 w 12183423"/>
              <a:gd name="connsiteY1" fmla="*/ 2207942 h 3124890"/>
              <a:gd name="connsiteX2" fmla="*/ 12183423 w 12183423"/>
              <a:gd name="connsiteY2" fmla="*/ 8708 h 3124890"/>
              <a:gd name="connsiteX3" fmla="*/ 12157298 w 12183423"/>
              <a:gd name="connsiteY3" fmla="*/ 3124890 h 3124890"/>
              <a:gd name="connsiteX4" fmla="*/ 0 w 12183423"/>
              <a:gd name="connsiteY4" fmla="*/ 3107473 h 3124890"/>
              <a:gd name="connsiteX5" fmla="*/ 0 w 12183423"/>
              <a:gd name="connsiteY5" fmla="*/ 0 h 3124890"/>
              <a:gd name="connsiteX0" fmla="*/ 0 w 12218257"/>
              <a:gd name="connsiteY0" fmla="*/ 26127 h 3151017"/>
              <a:gd name="connsiteX1" fmla="*/ 6101230 w 12218257"/>
              <a:gd name="connsiteY1" fmla="*/ 2234069 h 3151017"/>
              <a:gd name="connsiteX2" fmla="*/ 12218257 w 12218257"/>
              <a:gd name="connsiteY2" fmla="*/ 0 h 3151017"/>
              <a:gd name="connsiteX3" fmla="*/ 12157298 w 12218257"/>
              <a:gd name="connsiteY3" fmla="*/ 3151017 h 3151017"/>
              <a:gd name="connsiteX4" fmla="*/ 0 w 12218257"/>
              <a:gd name="connsiteY4" fmla="*/ 3133600 h 3151017"/>
              <a:gd name="connsiteX5" fmla="*/ 0 w 12218257"/>
              <a:gd name="connsiteY5" fmla="*/ 26127 h 3151017"/>
              <a:gd name="connsiteX0" fmla="*/ 0 w 12218257"/>
              <a:gd name="connsiteY0" fmla="*/ 26127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26127 h 3133600"/>
              <a:gd name="connsiteX0" fmla="*/ 0 w 12218257"/>
              <a:gd name="connsiteY0" fmla="*/ 26127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26127 h 3133600"/>
              <a:gd name="connsiteX0" fmla="*/ 0 w 12218257"/>
              <a:gd name="connsiteY0" fmla="*/ 26127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26127 h 3133600"/>
              <a:gd name="connsiteX0" fmla="*/ 0 w 12218257"/>
              <a:gd name="connsiteY0" fmla="*/ 17419 h 3133600"/>
              <a:gd name="connsiteX1" fmla="*/ 6101230 w 12218257"/>
              <a:gd name="connsiteY1" fmla="*/ 2234069 h 3133600"/>
              <a:gd name="connsiteX2" fmla="*/ 12218257 w 12218257"/>
              <a:gd name="connsiteY2" fmla="*/ 0 h 3133600"/>
              <a:gd name="connsiteX3" fmla="*/ 12209549 w 12218257"/>
              <a:gd name="connsiteY3" fmla="*/ 3072640 h 3133600"/>
              <a:gd name="connsiteX4" fmla="*/ 0 w 12218257"/>
              <a:gd name="connsiteY4" fmla="*/ 3133600 h 3133600"/>
              <a:gd name="connsiteX5" fmla="*/ 0 w 12218257"/>
              <a:gd name="connsiteY5" fmla="*/ 17419 h 313360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9549 w 12218257"/>
              <a:gd name="connsiteY3" fmla="*/ 3072640 h 3072640"/>
              <a:gd name="connsiteX4" fmla="*/ 252548 w 12218257"/>
              <a:gd name="connsiteY4" fmla="*/ 3072640 h 3072640"/>
              <a:gd name="connsiteX5" fmla="*/ 0 w 12218257"/>
              <a:gd name="connsiteY5" fmla="*/ 17419 h 307264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9549 w 12218257"/>
              <a:gd name="connsiteY3" fmla="*/ 3072640 h 3072640"/>
              <a:gd name="connsiteX4" fmla="*/ 0 w 12218257"/>
              <a:gd name="connsiteY4" fmla="*/ 3072640 h 3072640"/>
              <a:gd name="connsiteX5" fmla="*/ 0 w 12218257"/>
              <a:gd name="connsiteY5" fmla="*/ 17419 h 307264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9549 w 12218257"/>
              <a:gd name="connsiteY3" fmla="*/ 3072640 h 3072640"/>
              <a:gd name="connsiteX4" fmla="*/ 0 w 12218257"/>
              <a:gd name="connsiteY4" fmla="*/ 3037805 h 3072640"/>
              <a:gd name="connsiteX5" fmla="*/ 0 w 12218257"/>
              <a:gd name="connsiteY5" fmla="*/ 17419 h 3072640"/>
              <a:gd name="connsiteX0" fmla="*/ 0 w 12218257"/>
              <a:gd name="connsiteY0" fmla="*/ 17419 h 3072640"/>
              <a:gd name="connsiteX1" fmla="*/ 6101230 w 12218257"/>
              <a:gd name="connsiteY1" fmla="*/ 2234069 h 3072640"/>
              <a:gd name="connsiteX2" fmla="*/ 12218257 w 12218257"/>
              <a:gd name="connsiteY2" fmla="*/ 0 h 3072640"/>
              <a:gd name="connsiteX3" fmla="*/ 12200840 w 12218257"/>
              <a:gd name="connsiteY3" fmla="*/ 3072640 h 3072640"/>
              <a:gd name="connsiteX4" fmla="*/ 0 w 12218257"/>
              <a:gd name="connsiteY4" fmla="*/ 3037805 h 3072640"/>
              <a:gd name="connsiteX5" fmla="*/ 0 w 12218257"/>
              <a:gd name="connsiteY5" fmla="*/ 17419 h 3072640"/>
              <a:gd name="connsiteX0" fmla="*/ 0 w 12218257"/>
              <a:gd name="connsiteY0" fmla="*/ 17419 h 3037805"/>
              <a:gd name="connsiteX1" fmla="*/ 6101230 w 12218257"/>
              <a:gd name="connsiteY1" fmla="*/ 2234069 h 3037805"/>
              <a:gd name="connsiteX2" fmla="*/ 12218257 w 12218257"/>
              <a:gd name="connsiteY2" fmla="*/ 0 h 3037805"/>
              <a:gd name="connsiteX3" fmla="*/ 12192131 w 12218257"/>
              <a:gd name="connsiteY3" fmla="*/ 3029097 h 3037805"/>
              <a:gd name="connsiteX4" fmla="*/ 0 w 12218257"/>
              <a:gd name="connsiteY4" fmla="*/ 3037805 h 3037805"/>
              <a:gd name="connsiteX5" fmla="*/ 0 w 12218257"/>
              <a:gd name="connsiteY5" fmla="*/ 17419 h 3037805"/>
              <a:gd name="connsiteX0" fmla="*/ 0 w 12218257"/>
              <a:gd name="connsiteY0" fmla="*/ 17419 h 3037805"/>
              <a:gd name="connsiteX1" fmla="*/ 6101230 w 12218257"/>
              <a:gd name="connsiteY1" fmla="*/ 2234069 h 3037805"/>
              <a:gd name="connsiteX2" fmla="*/ 12218257 w 12218257"/>
              <a:gd name="connsiteY2" fmla="*/ 0 h 3037805"/>
              <a:gd name="connsiteX3" fmla="*/ 12166006 w 12218257"/>
              <a:gd name="connsiteY3" fmla="*/ 3029097 h 3037805"/>
              <a:gd name="connsiteX4" fmla="*/ 0 w 12218257"/>
              <a:gd name="connsiteY4" fmla="*/ 3037805 h 3037805"/>
              <a:gd name="connsiteX5" fmla="*/ 0 w 12218257"/>
              <a:gd name="connsiteY5" fmla="*/ 17419 h 3037805"/>
              <a:gd name="connsiteX0" fmla="*/ 0 w 12219095"/>
              <a:gd name="connsiteY0" fmla="*/ 17419 h 3037805"/>
              <a:gd name="connsiteX1" fmla="*/ 6101230 w 12219095"/>
              <a:gd name="connsiteY1" fmla="*/ 2234069 h 3037805"/>
              <a:gd name="connsiteX2" fmla="*/ 12218257 w 12219095"/>
              <a:gd name="connsiteY2" fmla="*/ 0 h 3037805"/>
              <a:gd name="connsiteX3" fmla="*/ 12218257 w 12219095"/>
              <a:gd name="connsiteY3" fmla="*/ 3037805 h 3037805"/>
              <a:gd name="connsiteX4" fmla="*/ 0 w 12219095"/>
              <a:gd name="connsiteY4" fmla="*/ 3037805 h 3037805"/>
              <a:gd name="connsiteX5" fmla="*/ 0 w 12219095"/>
              <a:gd name="connsiteY5" fmla="*/ 17419 h 3037805"/>
              <a:gd name="connsiteX0" fmla="*/ 0 w 12219095"/>
              <a:gd name="connsiteY0" fmla="*/ 17419 h 3037805"/>
              <a:gd name="connsiteX1" fmla="*/ 6092521 w 12219095"/>
              <a:gd name="connsiteY1" fmla="*/ 2347280 h 3037805"/>
              <a:gd name="connsiteX2" fmla="*/ 12218257 w 12219095"/>
              <a:gd name="connsiteY2" fmla="*/ 0 h 3037805"/>
              <a:gd name="connsiteX3" fmla="*/ 12218257 w 12219095"/>
              <a:gd name="connsiteY3" fmla="*/ 3037805 h 3037805"/>
              <a:gd name="connsiteX4" fmla="*/ 0 w 12219095"/>
              <a:gd name="connsiteY4" fmla="*/ 3037805 h 3037805"/>
              <a:gd name="connsiteX5" fmla="*/ 0 w 12219095"/>
              <a:gd name="connsiteY5" fmla="*/ 17419 h 3037805"/>
              <a:gd name="connsiteX0" fmla="*/ 0 w 12219095"/>
              <a:gd name="connsiteY0" fmla="*/ 17419 h 3037805"/>
              <a:gd name="connsiteX1" fmla="*/ 6109938 w 12219095"/>
              <a:gd name="connsiteY1" fmla="*/ 2234068 h 3037805"/>
              <a:gd name="connsiteX2" fmla="*/ 12218257 w 12219095"/>
              <a:gd name="connsiteY2" fmla="*/ 0 h 3037805"/>
              <a:gd name="connsiteX3" fmla="*/ 12218257 w 12219095"/>
              <a:gd name="connsiteY3" fmla="*/ 3037805 h 3037805"/>
              <a:gd name="connsiteX4" fmla="*/ 0 w 12219095"/>
              <a:gd name="connsiteY4" fmla="*/ 3037805 h 3037805"/>
              <a:gd name="connsiteX5" fmla="*/ 0 w 12219095"/>
              <a:gd name="connsiteY5" fmla="*/ 17419 h 3037805"/>
              <a:gd name="connsiteX0" fmla="*/ 0 w 12219095"/>
              <a:gd name="connsiteY0" fmla="*/ 0 h 3055221"/>
              <a:gd name="connsiteX1" fmla="*/ 6109938 w 12219095"/>
              <a:gd name="connsiteY1" fmla="*/ 2251484 h 3055221"/>
              <a:gd name="connsiteX2" fmla="*/ 12218257 w 12219095"/>
              <a:gd name="connsiteY2" fmla="*/ 17416 h 3055221"/>
              <a:gd name="connsiteX3" fmla="*/ 12218257 w 12219095"/>
              <a:gd name="connsiteY3" fmla="*/ 3055221 h 3055221"/>
              <a:gd name="connsiteX4" fmla="*/ 0 w 12219095"/>
              <a:gd name="connsiteY4" fmla="*/ 3055221 h 3055221"/>
              <a:gd name="connsiteX5" fmla="*/ 0 w 12219095"/>
              <a:gd name="connsiteY5" fmla="*/ 0 h 3055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19095" h="3055221">
                <a:moveTo>
                  <a:pt x="0" y="0"/>
                </a:moveTo>
                <a:lnTo>
                  <a:pt x="6109938" y="2251484"/>
                </a:lnTo>
                <a:lnTo>
                  <a:pt x="12218257" y="17416"/>
                </a:lnTo>
                <a:cubicBezTo>
                  <a:pt x="12215354" y="1041629"/>
                  <a:pt x="12221160" y="2031008"/>
                  <a:pt x="12218257" y="3055221"/>
                </a:cubicBezTo>
                <a:lnTo>
                  <a:pt x="0" y="305522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Placeholder 8">
            <a:extLst>
              <a:ext uri="{FF2B5EF4-FFF2-40B4-BE49-F238E27FC236}">
                <a16:creationId xmlns:a16="http://schemas.microsoft.com/office/drawing/2014/main" id="{1422045C-CA2E-5E4B-FDCC-C2D6C33D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536" y="3677896"/>
            <a:ext cx="6429153" cy="779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alaotsikko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590DB6-7BEA-5550-1ADF-2887B927E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6863" y="2799907"/>
            <a:ext cx="9080500" cy="849637"/>
          </a:xfrm>
        </p:spPr>
        <p:txBody>
          <a:bodyPr/>
          <a:lstStyle>
            <a:lvl1pPr algn="ctr">
              <a:defRPr sz="48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ESITYKSEN OTSIKKO</a:t>
            </a:r>
          </a:p>
        </p:txBody>
      </p:sp>
    </p:spTree>
    <p:extLst>
      <p:ext uri="{BB962C8B-B14F-4D97-AF65-F5344CB8AC3E}">
        <p14:creationId xmlns:p14="http://schemas.microsoft.com/office/powerpoint/2010/main" val="59508335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616A4-B40D-E3EC-4CCA-5EC333EE2EF1}"/>
              </a:ext>
            </a:extLst>
          </p:cNvPr>
          <p:cNvSpPr/>
          <p:nvPr userDrawn="1"/>
        </p:nvSpPr>
        <p:spPr>
          <a:xfrm>
            <a:off x="1695" y="0"/>
            <a:ext cx="122174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9055D3A-9020-C1A1-3B66-A99190D99E22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0" y="0"/>
            <a:ext cx="12218988" cy="6858000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3" name="Title Placeholder 8">
            <a:extLst>
              <a:ext uri="{FF2B5EF4-FFF2-40B4-BE49-F238E27FC236}">
                <a16:creationId xmlns:a16="http://schemas.microsoft.com/office/drawing/2014/main" id="{1422045C-CA2E-5E4B-FDCC-C2D6C33D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536" y="3677896"/>
            <a:ext cx="6429153" cy="779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Alaotsikko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590DB6-7BEA-5550-1ADF-2887B927E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6863" y="2799907"/>
            <a:ext cx="9080500" cy="1160391"/>
          </a:xfrm>
        </p:spPr>
        <p:txBody>
          <a:bodyPr anchor="ctr"/>
          <a:lstStyle>
            <a:lvl1pPr algn="ctr">
              <a:defRPr sz="3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VÄLIOTSIKKO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5AAE2A-DB66-CF81-C7C2-F15B657B57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B4A6C-519F-D045-D119-5263A13A1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1DF4130-9FE6-EBF2-5F22-C05A9D0A867E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7D1F9050-BA1A-2415-904F-43C15A56029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184026311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616A4-B40D-E3EC-4CCA-5EC333EE2EF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Placeholder 8">
            <a:extLst>
              <a:ext uri="{FF2B5EF4-FFF2-40B4-BE49-F238E27FC236}">
                <a16:creationId xmlns:a16="http://schemas.microsoft.com/office/drawing/2014/main" id="{1422045C-CA2E-5E4B-FDCC-C2D6C33D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536" y="3677896"/>
            <a:ext cx="6429153" cy="779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Alaotsikko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590DB6-7BEA-5550-1ADF-2887B927E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6863" y="2799907"/>
            <a:ext cx="9080500" cy="1160391"/>
          </a:xfrm>
        </p:spPr>
        <p:txBody>
          <a:bodyPr anchor="ctr"/>
          <a:lstStyle>
            <a:lvl1pPr algn="ctr">
              <a:defRPr sz="3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VÄLIOTSIKKO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5AAE2A-DB66-CF81-C7C2-F15B657B57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B4A6C-519F-D045-D119-5263A13A1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5A799BE-098B-93C4-7C33-D261F1F8E8ED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280DE037-4C76-11FF-F9BD-DBC925BC96E7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2980731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616A4-B40D-E3EC-4CCA-5EC333EE2EF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Placeholder 8">
            <a:extLst>
              <a:ext uri="{FF2B5EF4-FFF2-40B4-BE49-F238E27FC236}">
                <a16:creationId xmlns:a16="http://schemas.microsoft.com/office/drawing/2014/main" id="{1422045C-CA2E-5E4B-FDCC-C2D6C33D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536" y="3677896"/>
            <a:ext cx="6429153" cy="779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Alaotsikko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590DB6-7BEA-5550-1ADF-2887B927E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6863" y="2799907"/>
            <a:ext cx="9080500" cy="1160391"/>
          </a:xfrm>
        </p:spPr>
        <p:txBody>
          <a:bodyPr anchor="ctr"/>
          <a:lstStyle>
            <a:lvl1pPr algn="ctr">
              <a:defRPr sz="3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VÄLIOTSIKKO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5AAE2A-DB66-CF81-C7C2-F15B657B57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884394C-2B40-66E0-D2ED-62B3004D0497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B4A6C-519F-D045-D119-5263A13A1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4860171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616A4-B40D-E3EC-4CCA-5EC333EE2EF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Placeholder 8">
            <a:extLst>
              <a:ext uri="{FF2B5EF4-FFF2-40B4-BE49-F238E27FC236}">
                <a16:creationId xmlns:a16="http://schemas.microsoft.com/office/drawing/2014/main" id="{1422045C-CA2E-5E4B-FDCC-C2D6C33D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536" y="3677896"/>
            <a:ext cx="6429153" cy="779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Alaotsikko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590DB6-7BEA-5550-1ADF-2887B927E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6863" y="2799907"/>
            <a:ext cx="9080500" cy="1160391"/>
          </a:xfrm>
        </p:spPr>
        <p:txBody>
          <a:bodyPr anchor="ctr"/>
          <a:lstStyle>
            <a:lvl1pPr algn="ctr">
              <a:defRPr sz="3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VÄLIOTSIKKO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5AAE2A-DB66-CF81-C7C2-F15B657B57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B4A6C-519F-D045-D119-5263A13A1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F26B44F-270B-CFF1-3654-6822D27C0199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809F23C5-CCE6-D781-3626-2AEBE545B35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49861479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616A4-B40D-E3EC-4CCA-5EC333EE2EF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Placeholder 8">
            <a:extLst>
              <a:ext uri="{FF2B5EF4-FFF2-40B4-BE49-F238E27FC236}">
                <a16:creationId xmlns:a16="http://schemas.microsoft.com/office/drawing/2014/main" id="{1422045C-CA2E-5E4B-FDCC-C2D6C33D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536" y="3677896"/>
            <a:ext cx="6429153" cy="779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Alaotsikko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590DB6-7BEA-5550-1ADF-2887B927E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6863" y="2799907"/>
            <a:ext cx="9080500" cy="1160391"/>
          </a:xfrm>
        </p:spPr>
        <p:txBody>
          <a:bodyPr anchor="ctr"/>
          <a:lstStyle>
            <a:lvl1pPr algn="ctr">
              <a:defRPr sz="3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VÄLIOTSIKKO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5AAE2A-DB66-CF81-C7C2-F15B657B57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B4A6C-519F-D045-D119-5263A13A1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D3901E3-20E2-DAF6-2361-46F3D878DF48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7A69C8BC-779B-C8AD-BB4D-6F8A7DDB47C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82215528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616A4-B40D-E3EC-4CCA-5EC333EE2EF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Placeholder 8">
            <a:extLst>
              <a:ext uri="{FF2B5EF4-FFF2-40B4-BE49-F238E27FC236}">
                <a16:creationId xmlns:a16="http://schemas.microsoft.com/office/drawing/2014/main" id="{1422045C-CA2E-5E4B-FDCC-C2D6C33D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536" y="3677896"/>
            <a:ext cx="6429153" cy="779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Alaotsikko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590DB6-7BEA-5550-1ADF-2887B927E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6863" y="2799907"/>
            <a:ext cx="9080500" cy="1160391"/>
          </a:xfrm>
        </p:spPr>
        <p:txBody>
          <a:bodyPr anchor="ctr"/>
          <a:lstStyle>
            <a:lvl1pPr algn="ctr">
              <a:defRPr sz="3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VÄLIOTSIKKO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5AAE2A-DB66-CF81-C7C2-F15B657B57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B4A6C-519F-D045-D119-5263A13A1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D154CE4-A22F-D506-C266-ACD1CD8AEAAE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8C6C4B02-F93D-CBD2-C060-97171DD66375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5642603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palst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Placeholder 8">
            <a:extLst>
              <a:ext uri="{FF2B5EF4-FFF2-40B4-BE49-F238E27FC236}">
                <a16:creationId xmlns:a16="http://schemas.microsoft.com/office/drawing/2014/main" id="{F2F83153-A03C-E700-98A0-AD7705A547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10708958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13918F6B-BC49-83CB-187E-136DD3C8E1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2558D2D8-33F5-3EAA-46AB-B62AE9D81E5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25346"/>
            <a:ext cx="10675724" cy="216904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CD41C0B-FD18-2952-52EC-B32F99FE6449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AA6A7DBF-1C59-4E84-250A-0246B1E3BCC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17712558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palst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EFA48B6-33E3-5EC0-AE20-F6E44175D7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8015" y="1725345"/>
            <a:ext cx="5253306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CC45FC7E-9BF9-3941-3167-9CFFB704C1E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2271056"/>
            <a:ext cx="5253305" cy="162333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07AF27A4-592C-1CB2-FD2F-4F2440ACF1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73149" y="1725345"/>
            <a:ext cx="5201042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C393F093-5705-1234-FE3B-C419696BF46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73150" y="2271056"/>
            <a:ext cx="5201041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2" name="Title Placeholder 8">
            <a:extLst>
              <a:ext uri="{FF2B5EF4-FFF2-40B4-BE49-F238E27FC236}">
                <a16:creationId xmlns:a16="http://schemas.microsoft.com/office/drawing/2014/main" id="{0C152650-2D79-E4BE-E8BF-B3DAC461A7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10699408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800BEAEB-BE12-3547-5E05-72E681704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1F05DA9-05F7-23F2-D80E-51FF23DFA227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DE1EC55E-EC1A-237C-3B84-D8B9DC60550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81063152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palst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A3EC912-6C67-6553-FD88-60B5870D93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7" y="1723578"/>
            <a:ext cx="3431592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45" name="Text Placeholder 7">
            <a:extLst>
              <a:ext uri="{FF2B5EF4-FFF2-40B4-BE49-F238E27FC236}">
                <a16:creationId xmlns:a16="http://schemas.microsoft.com/office/drawing/2014/main" id="{AFAA911E-6311-8EBD-4C5E-B0DE67F89F6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51437" y="1723578"/>
            <a:ext cx="3431592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49" name="Text Placeholder 7">
            <a:extLst>
              <a:ext uri="{FF2B5EF4-FFF2-40B4-BE49-F238E27FC236}">
                <a16:creationId xmlns:a16="http://schemas.microsoft.com/office/drawing/2014/main" id="{49931BC6-B961-A1D7-69CF-23875155C6F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994863" y="1723578"/>
            <a:ext cx="3361112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55" name="Title Placeholder 8">
            <a:extLst>
              <a:ext uri="{FF2B5EF4-FFF2-40B4-BE49-F238E27FC236}">
                <a16:creationId xmlns:a16="http://schemas.microsoft.com/office/drawing/2014/main" id="{BE43C603-7774-D043-44EE-6FAEF5E7AD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1" y="387292"/>
            <a:ext cx="10681193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57" name="Slide Number Placeholder 5">
            <a:extLst>
              <a:ext uri="{FF2B5EF4-FFF2-40B4-BE49-F238E27FC236}">
                <a16:creationId xmlns:a16="http://schemas.microsoft.com/office/drawing/2014/main" id="{60362300-B598-063D-87CD-DDA6146BBB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555F337-5DA1-CA6E-4E87-337F08EB12FA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E57A84C5-5D44-ED36-D943-B6F9EE6411E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298995603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A3706AB-051C-1754-9915-AA078EF5004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5" name="Title Placeholder 8">
            <a:extLst>
              <a:ext uri="{FF2B5EF4-FFF2-40B4-BE49-F238E27FC236}">
                <a16:creationId xmlns:a16="http://schemas.microsoft.com/office/drawing/2014/main" id="{B8B88EE9-3EB1-6874-6A49-1C9E47DD90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B325DD04-401D-B220-0F0A-C415AA39064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61942"/>
            <a:ext cx="4649395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A2E947F2-7CCD-9F3E-6762-C2F3A4B6A7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729BC40-C512-C6B9-4069-7A6979C3B83C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E03D888F-D5F3-3076-C8D9-3168BC8E34A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207446045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outdoor&#10;&#10;Description automatically generated">
            <a:extLst>
              <a:ext uri="{FF2B5EF4-FFF2-40B4-BE49-F238E27FC236}">
                <a16:creationId xmlns:a16="http://schemas.microsoft.com/office/drawing/2014/main" id="{62324755-3594-C02F-D748-9CC0E3BC4E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1740"/>
            <a:ext cx="6096000" cy="6856260"/>
          </a:xfrm>
          <a:prstGeom prst="rect">
            <a:avLst/>
          </a:prstGeom>
        </p:spPr>
      </p:pic>
      <p:sp>
        <p:nvSpPr>
          <p:cNvPr id="5" name="Title Placeholder 8">
            <a:extLst>
              <a:ext uri="{FF2B5EF4-FFF2-40B4-BE49-F238E27FC236}">
                <a16:creationId xmlns:a16="http://schemas.microsoft.com/office/drawing/2014/main" id="{B8B88EE9-3EB1-6874-6A49-1C9E47DD90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B325DD04-401D-B220-0F0A-C415AA39064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61942"/>
            <a:ext cx="4649395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A2E947F2-7CCD-9F3E-6762-C2F3A4B6A7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E27CD8D8-0BD5-3FF4-0DD7-F55E99D67691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3A6CCE91-D4E9-F804-514F-DDD12AE542B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139664921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36EBA0-FDEE-54B8-19BE-45B6203839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5"/>
          <a:stretch/>
        </p:blipFill>
        <p:spPr>
          <a:xfrm>
            <a:off x="6096000" y="-5115"/>
            <a:ext cx="6095999" cy="6863115"/>
          </a:xfrm>
          <a:prstGeom prst="rect">
            <a:avLst/>
          </a:prstGeom>
        </p:spPr>
      </p:pic>
      <p:sp>
        <p:nvSpPr>
          <p:cNvPr id="5" name="Title Placeholder 8">
            <a:extLst>
              <a:ext uri="{FF2B5EF4-FFF2-40B4-BE49-F238E27FC236}">
                <a16:creationId xmlns:a16="http://schemas.microsoft.com/office/drawing/2014/main" id="{B8B88EE9-3EB1-6874-6A49-1C9E47DD90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B325DD04-401D-B220-0F0A-C415AA39064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61942"/>
            <a:ext cx="4649395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A2E947F2-7CCD-9F3E-6762-C2F3A4B6A7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030F8C1-3C83-D7A0-58AB-D8A5E5BD5912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7EF0E49C-704B-A94D-AB61-517F1C1FAB06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229927897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ja teksti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2834114D-4E0F-9D33-5B9F-D330AA539E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E11234F2-C5CE-E975-4FC5-E853AC536B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180" y="422732"/>
            <a:ext cx="4650932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pic>
        <p:nvPicPr>
          <p:cNvPr id="12" name="Picture 11" descr="A picture containing text, balloon, aircraft&#10;&#10;Description automatically generated">
            <a:extLst>
              <a:ext uri="{FF2B5EF4-FFF2-40B4-BE49-F238E27FC236}">
                <a16:creationId xmlns:a16="http://schemas.microsoft.com/office/drawing/2014/main" id="{61AE0829-8E57-C9CE-3291-B4097CB633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7121" y="6026329"/>
            <a:ext cx="704244" cy="704244"/>
          </a:xfrm>
          <a:prstGeom prst="rect">
            <a:avLst/>
          </a:prstGeom>
        </p:spPr>
      </p:pic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FC8A8C81-52F5-6B0A-4B17-53379D8A688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1299" y="1756952"/>
            <a:ext cx="4637068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999C346E-B6AF-2E6B-F698-90FAC1BB7B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2A130EE-EA95-D5B5-73C9-F1A647F9531F}"/>
              </a:ext>
            </a:extLst>
          </p:cNvPr>
          <p:cNvSpPr txBox="1">
            <a:spLocks/>
          </p:cNvSpPr>
          <p:nvPr userDrawn="1"/>
        </p:nvSpPr>
        <p:spPr>
          <a:xfrm>
            <a:off x="8177385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7F735B9D-7BE5-5A75-A24C-6771B95777B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502415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3927550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616A4-B40D-E3EC-4CCA-5EC333EE2EF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Placeholder 8">
            <a:extLst>
              <a:ext uri="{FF2B5EF4-FFF2-40B4-BE49-F238E27FC236}">
                <a16:creationId xmlns:a16="http://schemas.microsoft.com/office/drawing/2014/main" id="{1422045C-CA2E-5E4B-FDCC-C2D6C33D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536" y="3677896"/>
            <a:ext cx="6429153" cy="779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Alaotsikko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590DB6-7BEA-5550-1ADF-2887B927E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6863" y="2799907"/>
            <a:ext cx="9080500" cy="1160391"/>
          </a:xfrm>
        </p:spPr>
        <p:txBody>
          <a:bodyPr anchor="ctr"/>
          <a:lstStyle>
            <a:lvl1pPr algn="ctr">
              <a:defRPr sz="3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VÄLIOTSIKKO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5AAE2A-DB66-CF81-C7C2-F15B657B57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884394C-2B40-66E0-D2ED-62B3004D0497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B4A6C-519F-D045-D119-5263A13A1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3271431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ja tekst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crowd&#10;&#10;Description automatically generated">
            <a:extLst>
              <a:ext uri="{FF2B5EF4-FFF2-40B4-BE49-F238E27FC236}">
                <a16:creationId xmlns:a16="http://schemas.microsoft.com/office/drawing/2014/main" id="{78B84AE6-D125-C2E0-3A9F-B300CB330F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5221"/>
            <a:ext cx="6096000" cy="6863221"/>
          </a:xfrm>
          <a:prstGeom prst="rect">
            <a:avLst/>
          </a:prstGeom>
        </p:spPr>
      </p:pic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E11234F2-C5CE-E975-4FC5-E853AC536B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180" y="422732"/>
            <a:ext cx="4650932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pic>
        <p:nvPicPr>
          <p:cNvPr id="12" name="Picture 11" descr="A picture containing text, balloon, aircraft&#10;&#10;Description automatically generated">
            <a:extLst>
              <a:ext uri="{FF2B5EF4-FFF2-40B4-BE49-F238E27FC236}">
                <a16:creationId xmlns:a16="http://schemas.microsoft.com/office/drawing/2014/main" id="{61AE0829-8E57-C9CE-3291-B4097CB6337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7121" y="6026329"/>
            <a:ext cx="704244" cy="704244"/>
          </a:xfrm>
          <a:prstGeom prst="rect">
            <a:avLst/>
          </a:prstGeom>
        </p:spPr>
      </p:pic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FC8A8C81-52F5-6B0A-4B17-53379D8A688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1299" y="1756952"/>
            <a:ext cx="4637068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999C346E-B6AF-2E6B-F698-90FAC1BB7B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23E2F85-8DA1-4B67-657C-28043E6EA9D7}"/>
              </a:ext>
            </a:extLst>
          </p:cNvPr>
          <p:cNvSpPr txBox="1">
            <a:spLocks/>
          </p:cNvSpPr>
          <p:nvPr userDrawn="1"/>
        </p:nvSpPr>
        <p:spPr>
          <a:xfrm>
            <a:off x="8177385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4ADD324B-AB63-E2F4-BC94-EF9252759C2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502415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139635453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ja tekst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&#10;&#10;Description automatically generated">
            <a:extLst>
              <a:ext uri="{FF2B5EF4-FFF2-40B4-BE49-F238E27FC236}">
                <a16:creationId xmlns:a16="http://schemas.microsoft.com/office/drawing/2014/main" id="{C7B92D44-1EA6-911B-397D-56F2C71EA2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6096000" cy="6858000"/>
          </a:xfrm>
          <a:prstGeom prst="rect">
            <a:avLst/>
          </a:prstGeom>
        </p:spPr>
      </p:pic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E11234F2-C5CE-E975-4FC5-E853AC536B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180" y="422732"/>
            <a:ext cx="4650932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pic>
        <p:nvPicPr>
          <p:cNvPr id="12" name="Picture 11" descr="A picture containing text, balloon, aircraft&#10;&#10;Description automatically generated">
            <a:extLst>
              <a:ext uri="{FF2B5EF4-FFF2-40B4-BE49-F238E27FC236}">
                <a16:creationId xmlns:a16="http://schemas.microsoft.com/office/drawing/2014/main" id="{61AE0829-8E57-C9CE-3291-B4097CB6337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7121" y="6026329"/>
            <a:ext cx="704244" cy="704244"/>
          </a:xfrm>
          <a:prstGeom prst="rect">
            <a:avLst/>
          </a:prstGeom>
        </p:spPr>
      </p:pic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FC8A8C81-52F5-6B0A-4B17-53379D8A688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1299" y="1756952"/>
            <a:ext cx="4637068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999C346E-B6AF-2E6B-F698-90FAC1BB7B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9AD9D91-AE9F-B5BD-F9CC-4EE2D4782AA0}"/>
              </a:ext>
            </a:extLst>
          </p:cNvPr>
          <p:cNvSpPr txBox="1">
            <a:spLocks/>
          </p:cNvSpPr>
          <p:nvPr userDrawn="1"/>
        </p:nvSpPr>
        <p:spPr>
          <a:xfrm>
            <a:off x="8177385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91E7D3E9-8928-487A-A307-9484648C28B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502415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153365886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1E6D2A5-89CF-B27E-E8A1-374D0F18B1EB}"/>
              </a:ext>
            </a:extLst>
          </p:cNvPr>
          <p:cNvSpPr/>
          <p:nvPr userDrawn="1"/>
        </p:nvSpPr>
        <p:spPr>
          <a:xfrm>
            <a:off x="8360229" y="0"/>
            <a:ext cx="3831771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FD8FF7E-300D-CB9B-FB86-A56DA06A7E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13371" y="1680756"/>
            <a:ext cx="2377440" cy="615877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Listauksen</a:t>
            </a:r>
            <a:r>
              <a:rPr lang="en-US" dirty="0"/>
              <a:t> </a:t>
            </a:r>
            <a:r>
              <a:rPr lang="en-US" dirty="0" err="1"/>
              <a:t>otsikko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tai </a:t>
            </a:r>
            <a:r>
              <a:rPr lang="en-US" dirty="0" err="1"/>
              <a:t>nosto</a:t>
            </a:r>
            <a:endParaRPr lang="en-US" dirty="0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2B3966D4-749D-AF15-6B7A-0631CC85C1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7" y="1729972"/>
            <a:ext cx="6904914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028651AB-DB33-7BB6-0303-FB1C8BDF1BC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027547" y="2480370"/>
            <a:ext cx="2377440" cy="3452595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chemeClr val="bg2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Listaus</a:t>
            </a:r>
            <a:r>
              <a:rPr lang="en-US" dirty="0"/>
              <a:t> 1</a:t>
            </a:r>
          </a:p>
        </p:txBody>
      </p:sp>
      <p:sp>
        <p:nvSpPr>
          <p:cNvPr id="17" name="Title Placeholder 8">
            <a:extLst>
              <a:ext uri="{FF2B5EF4-FFF2-40B4-BE49-F238E27FC236}">
                <a16:creationId xmlns:a16="http://schemas.microsoft.com/office/drawing/2014/main" id="{BF26E29D-EE46-D10C-2801-E3E813DF2B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6938149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F18D199C-1388-6F35-1F71-607C1FB485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F477A17-E382-023B-0356-C9ECF61F93E4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4FCF633A-4082-A913-DA0C-B56FE455C7A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423923071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kollaasi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B3E3E59-D50A-389D-6B0A-3265D3726624}"/>
              </a:ext>
            </a:extLst>
          </p:cNvPr>
          <p:cNvSpPr/>
          <p:nvPr userDrawn="1"/>
        </p:nvSpPr>
        <p:spPr>
          <a:xfrm>
            <a:off x="9171709" y="3428999"/>
            <a:ext cx="3020291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F9B11A4D-BCCA-0DEE-4F92-7FB90E35EC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448802" y="4328353"/>
            <a:ext cx="2310578" cy="166334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976D51-6968-9C05-52DC-D9E7105586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4210" y="3815147"/>
            <a:ext cx="365299" cy="365299"/>
          </a:xfrm>
          <a:prstGeom prst="rect">
            <a:avLst/>
          </a:prstGeom>
        </p:spPr>
      </p:pic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CC66813B-47EE-FA7B-F508-5B9E5D2343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999" y="3428999"/>
            <a:ext cx="3075709" cy="3429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8B410F3-B8CD-D29F-2CB3-BD41BD22DFD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5999" y="0"/>
            <a:ext cx="6096001" cy="3429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15" name="Title Placeholder 8">
            <a:extLst>
              <a:ext uri="{FF2B5EF4-FFF2-40B4-BE49-F238E27FC236}">
                <a16:creationId xmlns:a16="http://schemas.microsoft.com/office/drawing/2014/main" id="{DC950133-3377-A9DD-9C4E-5F26676D46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7BE5ED3F-B06C-D037-1AA8-10C412806C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61942"/>
            <a:ext cx="4649395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E086777C-EE54-FDFF-666A-A06F0674FF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300ED7-4D6A-25B6-1C6A-0F1D264F292F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E0D00848-7B08-D70C-19A4-2F89D59664A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309981702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kollaas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, outdoor, team&#10;&#10;Description automatically generated">
            <a:extLst>
              <a:ext uri="{FF2B5EF4-FFF2-40B4-BE49-F238E27FC236}">
                <a16:creationId xmlns:a16="http://schemas.microsoft.com/office/drawing/2014/main" id="{AF28478E-B614-219A-E7D1-0D8AC1B77A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5056" y="0"/>
            <a:ext cx="6076943" cy="342899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B3E3E59-D50A-389D-6B0A-3265D3726624}"/>
              </a:ext>
            </a:extLst>
          </p:cNvPr>
          <p:cNvSpPr/>
          <p:nvPr userDrawn="1"/>
        </p:nvSpPr>
        <p:spPr>
          <a:xfrm>
            <a:off x="9171709" y="3428999"/>
            <a:ext cx="3020291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F9B11A4D-BCCA-0DEE-4F92-7FB90E35EC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448802" y="4328353"/>
            <a:ext cx="2310578" cy="166334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976D51-6968-9C05-52DC-D9E71055866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4210" y="3815147"/>
            <a:ext cx="365299" cy="365299"/>
          </a:xfrm>
          <a:prstGeom prst="rect">
            <a:avLst/>
          </a:prstGeom>
        </p:spPr>
      </p:pic>
      <p:sp>
        <p:nvSpPr>
          <p:cNvPr id="15" name="Title Placeholder 8">
            <a:extLst>
              <a:ext uri="{FF2B5EF4-FFF2-40B4-BE49-F238E27FC236}">
                <a16:creationId xmlns:a16="http://schemas.microsoft.com/office/drawing/2014/main" id="{DC950133-3377-A9DD-9C4E-5F26676D46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7BE5ED3F-B06C-D037-1AA8-10C412806C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61942"/>
            <a:ext cx="4649395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E086777C-EE54-FDFF-666A-A06F0674FF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6B0478-A5F5-50CB-E7C1-B71130D2A816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E497A19B-2FEA-852A-184F-10D3E067534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2A1720-6F49-DE84-7929-0D332404C9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49"/>
          <a:stretch/>
        </p:blipFill>
        <p:spPr>
          <a:xfrm>
            <a:off x="6115055" y="3428999"/>
            <a:ext cx="3056653" cy="343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48789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kollaas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588BD99-4931-EE10-DE29-BEACE9800B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5055" y="3428999"/>
            <a:ext cx="3056653" cy="34341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F28478E-B614-219A-E7D1-0D8AC1B77A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5056" y="0"/>
            <a:ext cx="6076943" cy="342899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B3E3E59-D50A-389D-6B0A-3265D3726624}"/>
              </a:ext>
            </a:extLst>
          </p:cNvPr>
          <p:cNvSpPr/>
          <p:nvPr userDrawn="1"/>
        </p:nvSpPr>
        <p:spPr>
          <a:xfrm>
            <a:off x="9171709" y="3428999"/>
            <a:ext cx="3020291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F9B11A4D-BCCA-0DEE-4F92-7FB90E35EC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448802" y="4328353"/>
            <a:ext cx="2310578" cy="166334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976D51-6968-9C05-52DC-D9E71055866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4210" y="3815147"/>
            <a:ext cx="365299" cy="365299"/>
          </a:xfrm>
          <a:prstGeom prst="rect">
            <a:avLst/>
          </a:prstGeom>
        </p:spPr>
      </p:pic>
      <p:sp>
        <p:nvSpPr>
          <p:cNvPr id="15" name="Title Placeholder 8">
            <a:extLst>
              <a:ext uri="{FF2B5EF4-FFF2-40B4-BE49-F238E27FC236}">
                <a16:creationId xmlns:a16="http://schemas.microsoft.com/office/drawing/2014/main" id="{DC950133-3377-A9DD-9C4E-5F26676D46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7BE5ED3F-B06C-D037-1AA8-10C412806C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61942"/>
            <a:ext cx="4649395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E086777C-EE54-FDFF-666A-A06F0674FF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100C8-ED7F-D168-66EE-D2BF37F371EC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DB87E576-21B9-C2A5-58BA-9ABC96B28CC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187137709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kollaasi ja teksti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CC66813B-47EE-FA7B-F508-5B9E5D2343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020290" y="0"/>
            <a:ext cx="3075709" cy="3429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8B410F3-B8CD-D29F-2CB3-BD41BD22DFD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429000"/>
            <a:ext cx="6096001" cy="3429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3E3E59-D50A-389D-6B0A-3265D3726624}"/>
              </a:ext>
            </a:extLst>
          </p:cNvPr>
          <p:cNvSpPr/>
          <p:nvPr userDrawn="1"/>
        </p:nvSpPr>
        <p:spPr>
          <a:xfrm>
            <a:off x="-1" y="0"/>
            <a:ext cx="3020291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976D51-6968-9C05-52DC-D9E7105586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189" y="413856"/>
            <a:ext cx="365299" cy="365299"/>
          </a:xfrm>
          <a:prstGeom prst="rect">
            <a:avLst/>
          </a:prstGeom>
        </p:spPr>
      </p:pic>
      <p:pic>
        <p:nvPicPr>
          <p:cNvPr id="13" name="Picture 12" descr="A picture containing text, balloon, aircraft&#10;&#10;Description automatically generated">
            <a:extLst>
              <a:ext uri="{FF2B5EF4-FFF2-40B4-BE49-F238E27FC236}">
                <a16:creationId xmlns:a16="http://schemas.microsoft.com/office/drawing/2014/main" id="{8995C82E-AAE7-C309-4734-887058D996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7121" y="6026329"/>
            <a:ext cx="704244" cy="704244"/>
          </a:xfrm>
          <a:prstGeom prst="rect">
            <a:avLst/>
          </a:prstGeom>
        </p:spPr>
      </p:pic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70EE1A5E-A2E8-4A51-7D62-07436B09B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180" y="422732"/>
            <a:ext cx="4650932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CE78A146-99AD-5638-92D2-B04996481D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51297" y="1767360"/>
            <a:ext cx="4637069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3F40ADBD-074C-AB3F-8DDB-7AE1A3FE66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1299" y="2313071"/>
            <a:ext cx="4637068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729D815F-042F-3697-9EAA-5083E3A0F4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B76B6A61-C8AC-1A7E-9046-A2B466C72D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6707" y="913852"/>
            <a:ext cx="2310578" cy="166334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9026532-B965-A4A0-B0AB-CEB68A988B19}"/>
              </a:ext>
            </a:extLst>
          </p:cNvPr>
          <p:cNvSpPr txBox="1">
            <a:spLocks/>
          </p:cNvSpPr>
          <p:nvPr userDrawn="1"/>
        </p:nvSpPr>
        <p:spPr>
          <a:xfrm>
            <a:off x="8177385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E624175A-6854-E9BF-5FF4-7B187347FCD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502415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208387840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kollaasi ja tekst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CC66813B-47EE-FA7B-F508-5B9E5D2343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020290" y="0"/>
            <a:ext cx="3075709" cy="3429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8B410F3-B8CD-D29F-2CB3-BD41BD22DFD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429000"/>
            <a:ext cx="6096001" cy="3429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3E3E59-D50A-389D-6B0A-3265D3726624}"/>
              </a:ext>
            </a:extLst>
          </p:cNvPr>
          <p:cNvSpPr/>
          <p:nvPr userDrawn="1"/>
        </p:nvSpPr>
        <p:spPr>
          <a:xfrm>
            <a:off x="-1" y="0"/>
            <a:ext cx="3020291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976D51-6968-9C05-52DC-D9E7105586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189" y="413856"/>
            <a:ext cx="365299" cy="365299"/>
          </a:xfrm>
          <a:prstGeom prst="rect">
            <a:avLst/>
          </a:prstGeom>
        </p:spPr>
      </p:pic>
      <p:pic>
        <p:nvPicPr>
          <p:cNvPr id="13" name="Picture 12" descr="A picture containing text, balloon, aircraft&#10;&#10;Description automatically generated">
            <a:extLst>
              <a:ext uri="{FF2B5EF4-FFF2-40B4-BE49-F238E27FC236}">
                <a16:creationId xmlns:a16="http://schemas.microsoft.com/office/drawing/2014/main" id="{8995C82E-AAE7-C309-4734-887058D996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7121" y="6026329"/>
            <a:ext cx="704244" cy="704244"/>
          </a:xfrm>
          <a:prstGeom prst="rect">
            <a:avLst/>
          </a:prstGeom>
        </p:spPr>
      </p:pic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70EE1A5E-A2E8-4A51-7D62-07436B09B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180" y="422732"/>
            <a:ext cx="4650932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CE78A146-99AD-5638-92D2-B04996481D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51297" y="1767360"/>
            <a:ext cx="4637069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3F40ADBD-074C-AB3F-8DDB-7AE1A3FE66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1299" y="2313071"/>
            <a:ext cx="4637068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729D815F-042F-3697-9EAA-5083E3A0F4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B76B6A61-C8AC-1A7E-9046-A2B466C72D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6707" y="913852"/>
            <a:ext cx="2310578" cy="166334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B72866-1A90-B5FE-0377-ECF306E2EA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" y="3428999"/>
            <a:ext cx="6096002" cy="34290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F022A57-E4D1-4803-F3E5-FA57E3BB9D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20289" y="-1"/>
            <a:ext cx="3075710" cy="3428999"/>
          </a:xfrm>
          <a:prstGeom prst="rect">
            <a:avLst/>
          </a:prstGeom>
        </p:spPr>
      </p:pic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D886EFC-D6B6-A8F9-AF0E-840B217DC225}"/>
              </a:ext>
            </a:extLst>
          </p:cNvPr>
          <p:cNvSpPr txBox="1">
            <a:spLocks/>
          </p:cNvSpPr>
          <p:nvPr userDrawn="1"/>
        </p:nvSpPr>
        <p:spPr>
          <a:xfrm>
            <a:off x="8177385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9B5C458-57C9-AF20-A937-AEC07F91FF9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502415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632757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kollaasi ja tekst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CC66813B-47EE-FA7B-F508-5B9E5D2343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020290" y="0"/>
            <a:ext cx="3075709" cy="3429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8B410F3-B8CD-D29F-2CB3-BD41BD22DFD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429000"/>
            <a:ext cx="6096001" cy="3429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3E3E59-D50A-389D-6B0A-3265D3726624}"/>
              </a:ext>
            </a:extLst>
          </p:cNvPr>
          <p:cNvSpPr/>
          <p:nvPr userDrawn="1"/>
        </p:nvSpPr>
        <p:spPr>
          <a:xfrm>
            <a:off x="-1" y="0"/>
            <a:ext cx="3020291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976D51-6968-9C05-52DC-D9E7105586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189" y="413856"/>
            <a:ext cx="365299" cy="365299"/>
          </a:xfrm>
          <a:prstGeom prst="rect">
            <a:avLst/>
          </a:prstGeom>
        </p:spPr>
      </p:pic>
      <p:pic>
        <p:nvPicPr>
          <p:cNvPr id="13" name="Picture 12" descr="A picture containing text, balloon, aircraft&#10;&#10;Description automatically generated">
            <a:extLst>
              <a:ext uri="{FF2B5EF4-FFF2-40B4-BE49-F238E27FC236}">
                <a16:creationId xmlns:a16="http://schemas.microsoft.com/office/drawing/2014/main" id="{8995C82E-AAE7-C309-4734-887058D996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7121" y="6026329"/>
            <a:ext cx="704244" cy="704244"/>
          </a:xfrm>
          <a:prstGeom prst="rect">
            <a:avLst/>
          </a:prstGeom>
        </p:spPr>
      </p:pic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70EE1A5E-A2E8-4A51-7D62-07436B09B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180" y="422732"/>
            <a:ext cx="4650932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CE78A146-99AD-5638-92D2-B04996481D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51297" y="1767360"/>
            <a:ext cx="4637069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3F40ADBD-074C-AB3F-8DDB-7AE1A3FE66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1299" y="2313071"/>
            <a:ext cx="4637068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729D815F-042F-3697-9EAA-5083E3A0F4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B76B6A61-C8AC-1A7E-9046-A2B466C72D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6707" y="913852"/>
            <a:ext cx="2310578" cy="166334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F022A57-E4D1-4803-F3E5-FA57E3BB9D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20289" y="-1"/>
            <a:ext cx="3075710" cy="3428999"/>
          </a:xfrm>
          <a:prstGeom prst="rect">
            <a:avLst/>
          </a:prstGeom>
        </p:spPr>
      </p:pic>
      <p:pic>
        <p:nvPicPr>
          <p:cNvPr id="2" name="Picture 1" descr="A picture containing text&#10;&#10;Description automatically generated">
            <a:extLst>
              <a:ext uri="{FF2B5EF4-FFF2-40B4-BE49-F238E27FC236}">
                <a16:creationId xmlns:a16="http://schemas.microsoft.com/office/drawing/2014/main" id="{B63CAB9A-957E-BB4B-29A5-DC805CAE22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" y="3428999"/>
            <a:ext cx="6096002" cy="3429001"/>
          </a:xfrm>
          <a:prstGeom prst="rect">
            <a:avLst/>
          </a:prstGeom>
        </p:spPr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3F1A3C3-B2FD-F762-A16E-F2CF827DC1A4}"/>
              </a:ext>
            </a:extLst>
          </p:cNvPr>
          <p:cNvSpPr txBox="1">
            <a:spLocks/>
          </p:cNvSpPr>
          <p:nvPr userDrawn="1"/>
        </p:nvSpPr>
        <p:spPr>
          <a:xfrm>
            <a:off x="8177385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CEF78E0-A043-0FDE-9451-50432EC3879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502415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54193871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, listaus ja ku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A0BC69CC-2C41-8DF6-3FFF-9E19080F00F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16292" y="0"/>
            <a:ext cx="3075708" cy="6858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A0FA99-2534-FCB8-E8BC-514E00006949}"/>
              </a:ext>
            </a:extLst>
          </p:cNvPr>
          <p:cNvSpPr/>
          <p:nvPr userDrawn="1"/>
        </p:nvSpPr>
        <p:spPr>
          <a:xfrm>
            <a:off x="6096000" y="-1"/>
            <a:ext cx="3020291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itle Placeholder 8">
            <a:extLst>
              <a:ext uri="{FF2B5EF4-FFF2-40B4-BE49-F238E27FC236}">
                <a16:creationId xmlns:a16="http://schemas.microsoft.com/office/drawing/2014/main" id="{411392B8-A4B8-C5B2-5221-47E38BEEA6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A329B8B4-806F-2534-EF5B-16C2922A62A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8015" y="1765414"/>
            <a:ext cx="4649396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138A599-7532-D8AD-5FDE-4DC798B051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2311125"/>
            <a:ext cx="4649395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836A24FE-44C7-0959-F0F7-C9BF7A403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45603E35-7AC0-E213-6419-71ABBC375F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19943" y="1680756"/>
            <a:ext cx="2377440" cy="615877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Listauksen</a:t>
            </a:r>
            <a:r>
              <a:rPr lang="en-US" dirty="0"/>
              <a:t> </a:t>
            </a:r>
            <a:r>
              <a:rPr lang="en-US" dirty="0" err="1"/>
              <a:t>otsikko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tai </a:t>
            </a:r>
            <a:r>
              <a:rPr lang="en-US" dirty="0" err="1"/>
              <a:t>nosto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75B65DDE-A2DE-BDFA-4A31-7FBF696B32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34119" y="2480370"/>
            <a:ext cx="2377440" cy="3452595"/>
          </a:xfrm>
          <a:prstGeom prst="rect">
            <a:avLst/>
          </a:prstGeom>
        </p:spPr>
        <p:txBody>
          <a:bodyPr/>
          <a:lstStyle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3"/>
            <a:r>
              <a:rPr lang="en-US" dirty="0" err="1"/>
              <a:t>Listaus</a:t>
            </a:r>
            <a:r>
              <a:rPr lang="en-US" dirty="0"/>
              <a:t> 1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0A8B6A-0403-D48A-0AD8-6CF1BF5D85A7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503D0E93-8B24-3496-C15C-88D60025DE2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4047906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616A4-B40D-E3EC-4CCA-5EC333EE2EF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Placeholder 8">
            <a:extLst>
              <a:ext uri="{FF2B5EF4-FFF2-40B4-BE49-F238E27FC236}">
                <a16:creationId xmlns:a16="http://schemas.microsoft.com/office/drawing/2014/main" id="{1422045C-CA2E-5E4B-FDCC-C2D6C33D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536" y="3677896"/>
            <a:ext cx="6429153" cy="779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Alaotsikko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590DB6-7BEA-5550-1ADF-2887B927E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6863" y="2799907"/>
            <a:ext cx="9080500" cy="1160391"/>
          </a:xfrm>
        </p:spPr>
        <p:txBody>
          <a:bodyPr anchor="ctr"/>
          <a:lstStyle>
            <a:lvl1pPr algn="ctr">
              <a:defRPr sz="3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VÄLIOTSIKKO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5AAE2A-DB66-CF81-C7C2-F15B657B57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884394C-2B40-66E0-D2ED-62B3004D0497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B4A6C-519F-D045-D119-5263A13A1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768365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, listaus ja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ext, outdoor&#10;&#10;Description automatically generated">
            <a:extLst>
              <a:ext uri="{FF2B5EF4-FFF2-40B4-BE49-F238E27FC236}">
                <a16:creationId xmlns:a16="http://schemas.microsoft.com/office/drawing/2014/main" id="{1A9B7322-BDDF-C0FC-0C14-734FD55A8B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16291" y="-3061"/>
            <a:ext cx="3075709" cy="690238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4A0FA99-2534-FCB8-E8BC-514E00006949}"/>
              </a:ext>
            </a:extLst>
          </p:cNvPr>
          <p:cNvSpPr/>
          <p:nvPr userDrawn="1"/>
        </p:nvSpPr>
        <p:spPr>
          <a:xfrm>
            <a:off x="6096000" y="-1"/>
            <a:ext cx="3020291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itle Placeholder 8">
            <a:extLst>
              <a:ext uri="{FF2B5EF4-FFF2-40B4-BE49-F238E27FC236}">
                <a16:creationId xmlns:a16="http://schemas.microsoft.com/office/drawing/2014/main" id="{411392B8-A4B8-C5B2-5221-47E38BEEA6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A329B8B4-806F-2534-EF5B-16C2922A62A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8015" y="1765414"/>
            <a:ext cx="4649396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138A599-7532-D8AD-5FDE-4DC798B051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2311125"/>
            <a:ext cx="4649395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836A24FE-44C7-0959-F0F7-C9BF7A403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45603E35-7AC0-E213-6419-71ABBC375F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19943" y="1680756"/>
            <a:ext cx="2377440" cy="615877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Listauksen</a:t>
            </a:r>
            <a:r>
              <a:rPr lang="en-US" dirty="0"/>
              <a:t> </a:t>
            </a:r>
            <a:r>
              <a:rPr lang="en-US" dirty="0" err="1"/>
              <a:t>otsikko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tai </a:t>
            </a:r>
            <a:r>
              <a:rPr lang="en-US" dirty="0" err="1"/>
              <a:t>nosto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75B65DDE-A2DE-BDFA-4A31-7FBF696B32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34119" y="2480370"/>
            <a:ext cx="2377440" cy="3452595"/>
          </a:xfrm>
          <a:prstGeom prst="rect">
            <a:avLst/>
          </a:prstGeom>
        </p:spPr>
        <p:txBody>
          <a:bodyPr/>
          <a:lstStyle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3"/>
            <a:r>
              <a:rPr lang="en-US" dirty="0" err="1"/>
              <a:t>Listaus</a:t>
            </a:r>
            <a:r>
              <a:rPr lang="en-US" dirty="0"/>
              <a:t> 1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E7FD2-B305-3640-A836-10161DE40A67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FA28B840-B440-7E32-D2E2-654B3B1B4ED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130274109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, listaus ja kuv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2E2712C-F668-EAAF-435A-20B6943A80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16291" y="0"/>
            <a:ext cx="3075709" cy="690238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4A0FA99-2534-FCB8-E8BC-514E00006949}"/>
              </a:ext>
            </a:extLst>
          </p:cNvPr>
          <p:cNvSpPr/>
          <p:nvPr userDrawn="1"/>
        </p:nvSpPr>
        <p:spPr>
          <a:xfrm>
            <a:off x="6096000" y="-1"/>
            <a:ext cx="3020291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itle Placeholder 8">
            <a:extLst>
              <a:ext uri="{FF2B5EF4-FFF2-40B4-BE49-F238E27FC236}">
                <a16:creationId xmlns:a16="http://schemas.microsoft.com/office/drawing/2014/main" id="{411392B8-A4B8-C5B2-5221-47E38BEEA6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A329B8B4-806F-2534-EF5B-16C2922A62A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8015" y="1765414"/>
            <a:ext cx="4649396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138A599-7532-D8AD-5FDE-4DC798B051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2311125"/>
            <a:ext cx="4649395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836A24FE-44C7-0959-F0F7-C9BF7A403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45603E35-7AC0-E213-6419-71ABBC375F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19943" y="1680756"/>
            <a:ext cx="2377440" cy="615877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Listauksen</a:t>
            </a:r>
            <a:r>
              <a:rPr lang="en-US" dirty="0"/>
              <a:t> </a:t>
            </a:r>
            <a:r>
              <a:rPr lang="en-US" dirty="0" err="1"/>
              <a:t>otsikko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tai </a:t>
            </a:r>
            <a:r>
              <a:rPr lang="en-US" dirty="0" err="1"/>
              <a:t>nosto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75B65DDE-A2DE-BDFA-4A31-7FBF696B32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34119" y="2480370"/>
            <a:ext cx="2377440" cy="3452595"/>
          </a:xfrm>
          <a:prstGeom prst="rect">
            <a:avLst/>
          </a:prstGeom>
        </p:spPr>
        <p:txBody>
          <a:bodyPr/>
          <a:lstStyle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3"/>
            <a:r>
              <a:rPr lang="en-US" dirty="0" err="1"/>
              <a:t>Listaus</a:t>
            </a:r>
            <a:r>
              <a:rPr lang="en-US" dirty="0"/>
              <a:t> 1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85CEF8-5472-9A8C-1B0C-8ABE95230332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1779C01F-E840-8342-AD78-25D34D3B84B0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55069700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palstat ja vaakaku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A0BC69CC-2C41-8DF6-3FFF-9E19080F00F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4184074"/>
            <a:ext cx="6095999" cy="2673926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F7CA025-C922-AFBC-25F0-94DCA945932E}"/>
              </a:ext>
            </a:extLst>
          </p:cNvPr>
          <p:cNvSpPr/>
          <p:nvPr userDrawn="1"/>
        </p:nvSpPr>
        <p:spPr>
          <a:xfrm>
            <a:off x="1" y="4184072"/>
            <a:ext cx="6096000" cy="267392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126544-42A0-2458-5104-F9D4A5C62C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F59FA74-AA82-B780-49AD-A144DCEA7DA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194" y="4570112"/>
            <a:ext cx="365299" cy="365299"/>
          </a:xfrm>
          <a:prstGeom prst="rect">
            <a:avLst/>
          </a:prstGeom>
        </p:spPr>
      </p:pic>
      <p:sp>
        <p:nvSpPr>
          <p:cNvPr id="13" name="Title Placeholder 8">
            <a:extLst>
              <a:ext uri="{FF2B5EF4-FFF2-40B4-BE49-F238E27FC236}">
                <a16:creationId xmlns:a16="http://schemas.microsoft.com/office/drawing/2014/main" id="{59A59DF7-DAD6-9C42-6366-BDA8487BC0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1" y="387292"/>
            <a:ext cx="10699409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E8CEED20-93F5-D955-279D-B652D019C9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26423"/>
            <a:ext cx="5253305" cy="1415908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1EDC99CC-22BA-33AA-52CE-7C2656F062F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73150" y="1726423"/>
            <a:ext cx="5201041" cy="1415908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2CF29FBD-5DEA-6D61-AA57-7038A95C1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04A97134-471C-3FEB-860C-F2B3D7E0E44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857" y="5153889"/>
            <a:ext cx="4948197" cy="74122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F43092-41BE-6C68-BA44-58FEAA129B39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7F3FB07B-89DD-3EF3-800A-726C69085842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223570867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palstat ja vaaka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, outdoor, posing, crowd&#10;&#10;Description automatically generated">
            <a:extLst>
              <a:ext uri="{FF2B5EF4-FFF2-40B4-BE49-F238E27FC236}">
                <a16:creationId xmlns:a16="http://schemas.microsoft.com/office/drawing/2014/main" id="{CBB57594-E23B-5373-942B-2F96B94F86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5998" y="4184070"/>
            <a:ext cx="6096001" cy="267392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F7CA025-C922-AFBC-25F0-94DCA945932E}"/>
              </a:ext>
            </a:extLst>
          </p:cNvPr>
          <p:cNvSpPr/>
          <p:nvPr userDrawn="1"/>
        </p:nvSpPr>
        <p:spPr>
          <a:xfrm>
            <a:off x="1" y="4184072"/>
            <a:ext cx="6096000" cy="267392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126544-42A0-2458-5104-F9D4A5C62C1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F59FA74-AA82-B780-49AD-A144DCEA7DA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194" y="4570112"/>
            <a:ext cx="365299" cy="365299"/>
          </a:xfrm>
          <a:prstGeom prst="rect">
            <a:avLst/>
          </a:prstGeom>
        </p:spPr>
      </p:pic>
      <p:sp>
        <p:nvSpPr>
          <p:cNvPr id="13" name="Title Placeholder 8">
            <a:extLst>
              <a:ext uri="{FF2B5EF4-FFF2-40B4-BE49-F238E27FC236}">
                <a16:creationId xmlns:a16="http://schemas.microsoft.com/office/drawing/2014/main" id="{59A59DF7-DAD6-9C42-6366-BDA8487BC0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7696586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E8CEED20-93F5-D955-279D-B652D019C9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26424"/>
            <a:ext cx="5253305" cy="141590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1EDC99CC-22BA-33AA-52CE-7C2656F062F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73150" y="1726423"/>
            <a:ext cx="5201041" cy="1415908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2CF29FBD-5DEA-6D61-AA57-7038A95C1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04A97134-471C-3FEB-860C-F2B3D7E0E44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857" y="5153889"/>
            <a:ext cx="4948197" cy="74122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250A52-3E9F-942E-760C-B61C96924864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5AAE1D56-C970-B66C-899D-7132C0028D5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302391795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palstat ja vaakakuv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BB57594-E23B-5373-942B-2F96B94F86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5998" y="4184070"/>
            <a:ext cx="6096001" cy="267392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F7CA025-C922-AFBC-25F0-94DCA945932E}"/>
              </a:ext>
            </a:extLst>
          </p:cNvPr>
          <p:cNvSpPr/>
          <p:nvPr userDrawn="1"/>
        </p:nvSpPr>
        <p:spPr>
          <a:xfrm>
            <a:off x="1" y="4184072"/>
            <a:ext cx="6096000" cy="267392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126544-42A0-2458-5104-F9D4A5C62C1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F59FA74-AA82-B780-49AD-A144DCEA7DA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duotone>
              <a:prstClr val="black"/>
              <a:schemeClr val="bg1">
                <a:tint val="45000"/>
                <a:satMod val="400000"/>
              </a:schemeClr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194" y="4570112"/>
            <a:ext cx="365299" cy="365299"/>
          </a:xfrm>
          <a:prstGeom prst="rect">
            <a:avLst/>
          </a:prstGeom>
        </p:spPr>
      </p:pic>
      <p:sp>
        <p:nvSpPr>
          <p:cNvPr id="13" name="Title Placeholder 8">
            <a:extLst>
              <a:ext uri="{FF2B5EF4-FFF2-40B4-BE49-F238E27FC236}">
                <a16:creationId xmlns:a16="http://schemas.microsoft.com/office/drawing/2014/main" id="{59A59DF7-DAD6-9C42-6366-BDA8487BC0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7696586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E8CEED20-93F5-D955-279D-B652D019C9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26424"/>
            <a:ext cx="5253305" cy="141590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1EDC99CC-22BA-33AA-52CE-7C2656F062F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73150" y="1726423"/>
            <a:ext cx="5201041" cy="1415908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2CF29FBD-5DEA-6D61-AA57-7038A95C1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04A97134-471C-3FEB-860C-F2B3D7E0E44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857" y="5153889"/>
            <a:ext cx="4948197" cy="74122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defRPr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 marL="216000" indent="-216000">
              <a:lnSpc>
                <a:spcPct val="100000"/>
              </a:lnSpc>
              <a:spcBef>
                <a:spcPts val="1200"/>
              </a:spcBef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Nosto</a:t>
            </a:r>
            <a:r>
              <a:rPr lang="en-US" dirty="0"/>
              <a:t> lorem ipsum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7E0EF1-1EFB-5297-3624-1827FB0AFA22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FEE80BB3-FFDC-5D21-3BCA-408B0C9C062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62130524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kentät ja ku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6B66FF01-D0D2-891C-25EB-7B8B4B1C042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61219" y="0"/>
            <a:ext cx="3830779" cy="6858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Kuva</a:t>
            </a:r>
          </a:p>
        </p:txBody>
      </p:sp>
      <p:sp>
        <p:nvSpPr>
          <p:cNvPr id="26" name="Title Placeholder 8">
            <a:extLst>
              <a:ext uri="{FF2B5EF4-FFF2-40B4-BE49-F238E27FC236}">
                <a16:creationId xmlns:a16="http://schemas.microsoft.com/office/drawing/2014/main" id="{0ABDD9C9-9A0A-752B-61C6-FAFB5F4C66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6944693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10946FBA-25AA-1752-ADAF-A6A7F250E7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067" y="1649282"/>
            <a:ext cx="365299" cy="36529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8EEA0A5-A3B8-ED17-652B-04E6A0CABB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5890" y="1649282"/>
            <a:ext cx="365299" cy="36529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4ED8F709-8151-F129-CD2C-9F02735420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067" y="3907569"/>
            <a:ext cx="365299" cy="36529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0107929C-5149-A092-CC95-0BF8305D60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5890" y="3907569"/>
            <a:ext cx="365299" cy="365299"/>
          </a:xfrm>
          <a:prstGeom prst="rect">
            <a:avLst/>
          </a:prstGeom>
        </p:spPr>
      </p:pic>
      <p:sp>
        <p:nvSpPr>
          <p:cNvPr id="36" name="Text Placeholder 7">
            <a:extLst>
              <a:ext uri="{FF2B5EF4-FFF2-40B4-BE49-F238E27FC236}">
                <a16:creationId xmlns:a16="http://schemas.microsoft.com/office/drawing/2014/main" id="{97A17B95-BCF5-B1AC-44F8-C222F945AD2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1029" y="1699648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id="{6AD94E92-220B-A78E-3B8C-DC177884E55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7443" y="2071874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38" name="Text Placeholder 7">
            <a:extLst>
              <a:ext uri="{FF2B5EF4-FFF2-40B4-BE49-F238E27FC236}">
                <a16:creationId xmlns:a16="http://schemas.microsoft.com/office/drawing/2014/main" id="{4F32F32D-7342-CA4E-3D11-98336D2A6A1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93308" y="1699648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57600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9" name="Text Placeholder 7">
            <a:extLst>
              <a:ext uri="{FF2B5EF4-FFF2-40B4-BE49-F238E27FC236}">
                <a16:creationId xmlns:a16="http://schemas.microsoft.com/office/drawing/2014/main" id="{BBCC2045-160D-8B6F-97C6-9D359084F3B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1029" y="3967927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40" name="Text Placeholder 7">
            <a:extLst>
              <a:ext uri="{FF2B5EF4-FFF2-40B4-BE49-F238E27FC236}">
                <a16:creationId xmlns:a16="http://schemas.microsoft.com/office/drawing/2014/main" id="{350D9287-FA83-239E-1F42-A74522F6A46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93308" y="3967927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3020D2CC-5DE6-324E-30CC-6497DAC5BBA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82634" y="2071874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2" name="Text Placeholder 7">
            <a:extLst>
              <a:ext uri="{FF2B5EF4-FFF2-40B4-BE49-F238E27FC236}">
                <a16:creationId xmlns:a16="http://schemas.microsoft.com/office/drawing/2014/main" id="{76F9490A-D503-A72F-E838-8CDD88D535D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7443" y="4347717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3" name="Text Placeholder 7">
            <a:extLst>
              <a:ext uri="{FF2B5EF4-FFF2-40B4-BE49-F238E27FC236}">
                <a16:creationId xmlns:a16="http://schemas.microsoft.com/office/drawing/2014/main" id="{DF2353A7-9F53-3BAA-8F91-15899157246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82634" y="4347717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5" name="Slide Number Placeholder 5">
            <a:extLst>
              <a:ext uri="{FF2B5EF4-FFF2-40B4-BE49-F238E27FC236}">
                <a16:creationId xmlns:a16="http://schemas.microsoft.com/office/drawing/2014/main" id="{E7906825-77CB-AFE1-06D0-324BA0F27E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24537B0-387A-CFFC-A64D-9B1948525570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02E1E1A7-67CB-772E-9010-714AD66AF00C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343546208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kentät ja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ext&#10;&#10;Description automatically generated">
            <a:extLst>
              <a:ext uri="{FF2B5EF4-FFF2-40B4-BE49-F238E27FC236}">
                <a16:creationId xmlns:a16="http://schemas.microsoft.com/office/drawing/2014/main" id="{862536BD-2E3E-ABE8-AAAE-2DC23A3875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74954" y="1"/>
            <a:ext cx="3817044" cy="6858000"/>
          </a:xfrm>
          <a:prstGeom prst="rect">
            <a:avLst/>
          </a:prstGeom>
        </p:spPr>
      </p:pic>
      <p:sp>
        <p:nvSpPr>
          <p:cNvPr id="26" name="Title Placeholder 8">
            <a:extLst>
              <a:ext uri="{FF2B5EF4-FFF2-40B4-BE49-F238E27FC236}">
                <a16:creationId xmlns:a16="http://schemas.microsoft.com/office/drawing/2014/main" id="{0ABDD9C9-9A0A-752B-61C6-FAFB5F4C66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6944693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10946FBA-25AA-1752-ADAF-A6A7F250E76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067" y="1649282"/>
            <a:ext cx="365299" cy="36529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8EEA0A5-A3B8-ED17-652B-04E6A0CABB5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5890" y="1649282"/>
            <a:ext cx="365299" cy="36529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4ED8F709-8151-F129-CD2C-9F02735420E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067" y="3907569"/>
            <a:ext cx="365299" cy="36529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0107929C-5149-A092-CC95-0BF8305D602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5890" y="3907569"/>
            <a:ext cx="365299" cy="365299"/>
          </a:xfrm>
          <a:prstGeom prst="rect">
            <a:avLst/>
          </a:prstGeom>
        </p:spPr>
      </p:pic>
      <p:sp>
        <p:nvSpPr>
          <p:cNvPr id="36" name="Text Placeholder 7">
            <a:extLst>
              <a:ext uri="{FF2B5EF4-FFF2-40B4-BE49-F238E27FC236}">
                <a16:creationId xmlns:a16="http://schemas.microsoft.com/office/drawing/2014/main" id="{97A17B95-BCF5-B1AC-44F8-C222F945AD2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1029" y="1699648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id="{6AD94E92-220B-A78E-3B8C-DC177884E55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7443" y="2071874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38" name="Text Placeholder 7">
            <a:extLst>
              <a:ext uri="{FF2B5EF4-FFF2-40B4-BE49-F238E27FC236}">
                <a16:creationId xmlns:a16="http://schemas.microsoft.com/office/drawing/2014/main" id="{4F32F32D-7342-CA4E-3D11-98336D2A6A1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93308" y="1699648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57600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9" name="Text Placeholder 7">
            <a:extLst>
              <a:ext uri="{FF2B5EF4-FFF2-40B4-BE49-F238E27FC236}">
                <a16:creationId xmlns:a16="http://schemas.microsoft.com/office/drawing/2014/main" id="{BBCC2045-160D-8B6F-97C6-9D359084F3B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1029" y="3967927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40" name="Text Placeholder 7">
            <a:extLst>
              <a:ext uri="{FF2B5EF4-FFF2-40B4-BE49-F238E27FC236}">
                <a16:creationId xmlns:a16="http://schemas.microsoft.com/office/drawing/2014/main" id="{350D9287-FA83-239E-1F42-A74522F6A46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93308" y="3967927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3020D2CC-5DE6-324E-30CC-6497DAC5BBA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82634" y="2071874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2" name="Text Placeholder 7">
            <a:extLst>
              <a:ext uri="{FF2B5EF4-FFF2-40B4-BE49-F238E27FC236}">
                <a16:creationId xmlns:a16="http://schemas.microsoft.com/office/drawing/2014/main" id="{76F9490A-D503-A72F-E838-8CDD88D535D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7443" y="4347717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3" name="Text Placeholder 7">
            <a:extLst>
              <a:ext uri="{FF2B5EF4-FFF2-40B4-BE49-F238E27FC236}">
                <a16:creationId xmlns:a16="http://schemas.microsoft.com/office/drawing/2014/main" id="{DF2353A7-9F53-3BAA-8F91-15899157246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82634" y="4347717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5" name="Slide Number Placeholder 5">
            <a:extLst>
              <a:ext uri="{FF2B5EF4-FFF2-40B4-BE49-F238E27FC236}">
                <a16:creationId xmlns:a16="http://schemas.microsoft.com/office/drawing/2014/main" id="{E7906825-77CB-AFE1-06D0-324BA0F27E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B67D835B-EACC-09A1-5BB4-1EB0B1B4BE66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8EC80012-61E1-796C-DF79-7F518A981E7C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404759173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kentät ja kuv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62536BD-2E3E-ABE8-AAAE-2DC23A3875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74954" y="1"/>
            <a:ext cx="3817044" cy="6858000"/>
          </a:xfrm>
          <a:prstGeom prst="rect">
            <a:avLst/>
          </a:prstGeom>
        </p:spPr>
      </p:pic>
      <p:sp>
        <p:nvSpPr>
          <p:cNvPr id="26" name="Title Placeholder 8">
            <a:extLst>
              <a:ext uri="{FF2B5EF4-FFF2-40B4-BE49-F238E27FC236}">
                <a16:creationId xmlns:a16="http://schemas.microsoft.com/office/drawing/2014/main" id="{0ABDD9C9-9A0A-752B-61C6-FAFB5F4C66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6944693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10946FBA-25AA-1752-ADAF-A6A7F250E76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067" y="1649282"/>
            <a:ext cx="365299" cy="36529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8EEA0A5-A3B8-ED17-652B-04E6A0CABB5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5890" y="1649282"/>
            <a:ext cx="365299" cy="36529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4ED8F709-8151-F129-CD2C-9F02735420E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067" y="3907569"/>
            <a:ext cx="365299" cy="36529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0107929C-5149-A092-CC95-0BF8305D602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5890" y="3907569"/>
            <a:ext cx="365299" cy="365299"/>
          </a:xfrm>
          <a:prstGeom prst="rect">
            <a:avLst/>
          </a:prstGeom>
        </p:spPr>
      </p:pic>
      <p:sp>
        <p:nvSpPr>
          <p:cNvPr id="36" name="Text Placeholder 7">
            <a:extLst>
              <a:ext uri="{FF2B5EF4-FFF2-40B4-BE49-F238E27FC236}">
                <a16:creationId xmlns:a16="http://schemas.microsoft.com/office/drawing/2014/main" id="{97A17B95-BCF5-B1AC-44F8-C222F945AD2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1029" y="1699648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id="{6AD94E92-220B-A78E-3B8C-DC177884E55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7443" y="2071874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38" name="Text Placeholder 7">
            <a:extLst>
              <a:ext uri="{FF2B5EF4-FFF2-40B4-BE49-F238E27FC236}">
                <a16:creationId xmlns:a16="http://schemas.microsoft.com/office/drawing/2014/main" id="{4F32F32D-7342-CA4E-3D11-98336D2A6A1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93308" y="1699648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57600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39" name="Text Placeholder 7">
            <a:extLst>
              <a:ext uri="{FF2B5EF4-FFF2-40B4-BE49-F238E27FC236}">
                <a16:creationId xmlns:a16="http://schemas.microsoft.com/office/drawing/2014/main" id="{BBCC2045-160D-8B6F-97C6-9D359084F3B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1029" y="3967927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40" name="Text Placeholder 7">
            <a:extLst>
              <a:ext uri="{FF2B5EF4-FFF2-40B4-BE49-F238E27FC236}">
                <a16:creationId xmlns:a16="http://schemas.microsoft.com/office/drawing/2014/main" id="{350D9287-FA83-239E-1F42-A74522F6A46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93308" y="3967927"/>
            <a:ext cx="3126167" cy="372230"/>
          </a:xfrm>
          <a:prstGeom prst="rect">
            <a:avLst/>
          </a:prstGeom>
        </p:spPr>
        <p:txBody>
          <a:bodyPr/>
          <a:lstStyle>
            <a:lvl1pPr marL="576000">
              <a:defRPr sz="16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3020D2CC-5DE6-324E-30CC-6497DAC5BBA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82634" y="2071874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2" name="Text Placeholder 7">
            <a:extLst>
              <a:ext uri="{FF2B5EF4-FFF2-40B4-BE49-F238E27FC236}">
                <a16:creationId xmlns:a16="http://schemas.microsoft.com/office/drawing/2014/main" id="{76F9490A-D503-A72F-E838-8CDD88D535D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7443" y="4347717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3" name="Text Placeholder 7">
            <a:extLst>
              <a:ext uri="{FF2B5EF4-FFF2-40B4-BE49-F238E27FC236}">
                <a16:creationId xmlns:a16="http://schemas.microsoft.com/office/drawing/2014/main" id="{DF2353A7-9F53-3BAA-8F91-15899157246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82634" y="4347717"/>
            <a:ext cx="3129753" cy="1254960"/>
          </a:xfrm>
          <a:prstGeom prst="rect">
            <a:avLst/>
          </a:prstGeom>
        </p:spPr>
        <p:txBody>
          <a:bodyPr/>
          <a:lstStyle>
            <a:lvl1pPr marL="0"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Leipäteksti</a:t>
            </a:r>
            <a:r>
              <a:rPr lang="en-US" dirty="0"/>
              <a:t> lorem ipsum dolor sit</a:t>
            </a:r>
          </a:p>
        </p:txBody>
      </p:sp>
      <p:sp>
        <p:nvSpPr>
          <p:cNvPr id="45" name="Slide Number Placeholder 5">
            <a:extLst>
              <a:ext uri="{FF2B5EF4-FFF2-40B4-BE49-F238E27FC236}">
                <a16:creationId xmlns:a16="http://schemas.microsoft.com/office/drawing/2014/main" id="{E7906825-77CB-AFE1-06D0-324BA0F27E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CCC1253-5354-2226-1037-322B2E847E94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1A9775EB-799D-F9A4-BB63-EFE23222478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313825278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inen teksti ja ku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91D368E-3FF5-913F-EF76-6B8A4C25D796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2"/>
              </a:solidFill>
            </a:endParaRP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EE53BD2-2A78-2666-4DE1-CE57F3E34FA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121400" cy="6858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kuva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F5BC13-91F9-072F-E9FD-31C16DB291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C008410E-051E-4F54-02D3-89537FECAAB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8016" y="2013093"/>
            <a:ext cx="4649395" cy="216904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990F5FF9-5A19-E9C9-CBA8-C32B8D3EB43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8016" y="4245835"/>
            <a:ext cx="4649395" cy="1687131"/>
          </a:xfrm>
          <a:prstGeom prst="rect">
            <a:avLst/>
          </a:prstGeom>
        </p:spPr>
        <p:txBody>
          <a:bodyPr/>
          <a:lstStyle>
            <a:lvl1pPr marL="432000" indent="-216000">
              <a:buClr>
                <a:schemeClr val="bg2"/>
              </a:buClr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 err="1"/>
              <a:t>Listaus</a:t>
            </a:r>
            <a:r>
              <a:rPr lang="en-US" dirty="0"/>
              <a:t> 1</a:t>
            </a:r>
          </a:p>
        </p:txBody>
      </p:sp>
      <p:sp>
        <p:nvSpPr>
          <p:cNvPr id="15" name="Title Placeholder 8">
            <a:extLst>
              <a:ext uri="{FF2B5EF4-FFF2-40B4-BE49-F238E27FC236}">
                <a16:creationId xmlns:a16="http://schemas.microsoft.com/office/drawing/2014/main" id="{0C7B9E89-861B-C065-5342-EF77CEC4C1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6C82E305-7365-C996-5AF9-3693650F9D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31862A3-DDAC-53D4-42F7-C29511CD6660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78CD068A-3AFA-0F5B-33AC-2F2C46AD543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396761503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inen teksti ja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4BA150-B1C6-1C3E-255B-B431CCC2B1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3158" y="-379"/>
            <a:ext cx="6098842" cy="686156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91D368E-3FF5-913F-EF76-6B8A4C25D796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2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F5BC13-91F9-072F-E9FD-31C16DB291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C008410E-051E-4F54-02D3-89537FECAAB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8016" y="2013093"/>
            <a:ext cx="4649395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990F5FF9-5A19-E9C9-CBA8-C32B8D3EB43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8016" y="3700124"/>
            <a:ext cx="4649395" cy="1687131"/>
          </a:xfrm>
          <a:prstGeom prst="rect">
            <a:avLst/>
          </a:prstGeom>
        </p:spPr>
        <p:txBody>
          <a:bodyPr/>
          <a:lstStyle>
            <a:lvl1pPr marL="432000" indent="-216000">
              <a:buClr>
                <a:schemeClr val="bg2"/>
              </a:buClr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 err="1"/>
              <a:t>Listaus</a:t>
            </a:r>
            <a:r>
              <a:rPr lang="en-US" dirty="0"/>
              <a:t> 1</a:t>
            </a:r>
          </a:p>
        </p:txBody>
      </p:sp>
      <p:sp>
        <p:nvSpPr>
          <p:cNvPr id="15" name="Title Placeholder 8">
            <a:extLst>
              <a:ext uri="{FF2B5EF4-FFF2-40B4-BE49-F238E27FC236}">
                <a16:creationId xmlns:a16="http://schemas.microsoft.com/office/drawing/2014/main" id="{0C7B9E89-861B-C065-5342-EF77CEC4C1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6C82E305-7365-C996-5AF9-3693650F9D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75A9A19-81B4-7018-47D5-3709F31B3020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0BDC7C7A-C3D0-E8B7-321E-03C5DA699EE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178861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616A4-B40D-E3EC-4CCA-5EC333EE2EF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Placeholder 8">
            <a:extLst>
              <a:ext uri="{FF2B5EF4-FFF2-40B4-BE49-F238E27FC236}">
                <a16:creationId xmlns:a16="http://schemas.microsoft.com/office/drawing/2014/main" id="{1422045C-CA2E-5E4B-FDCC-C2D6C33D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536" y="3677896"/>
            <a:ext cx="6429153" cy="779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 dirty="0" err="1"/>
              <a:t>Alaotsikko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590DB6-7BEA-5550-1ADF-2887B927E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6863" y="2799907"/>
            <a:ext cx="9080500" cy="1160391"/>
          </a:xfrm>
        </p:spPr>
        <p:txBody>
          <a:bodyPr anchor="ctr"/>
          <a:lstStyle>
            <a:lvl1pPr algn="ctr">
              <a:defRPr sz="3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GB" dirty="0"/>
              <a:t>VÄLIOTSIKKO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5AAE2A-DB66-CF81-C7C2-F15B657B57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884394C-2B40-66E0-D2ED-62B3004D0497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B4A6C-519F-D045-D119-5263A13A1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2302437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inen teksti ja kuv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&#10;&#10;Description automatically generated">
            <a:extLst>
              <a:ext uri="{FF2B5EF4-FFF2-40B4-BE49-F238E27FC236}">
                <a16:creationId xmlns:a16="http://schemas.microsoft.com/office/drawing/2014/main" id="{6D24E85A-CCFD-73C1-CFB0-C4FE969C0D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6093159" y="0"/>
            <a:ext cx="6098841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91D368E-3FF5-913F-EF76-6B8A4C25D796}"/>
              </a:ext>
            </a:extLst>
          </p:cNvPr>
          <p:cNvSpPr/>
          <p:nvPr userDrawn="1"/>
        </p:nvSpPr>
        <p:spPr>
          <a:xfrm>
            <a:off x="0" y="0"/>
            <a:ext cx="609315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2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F5BC13-91F9-072F-E9FD-31C16DB291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48" y="6060662"/>
            <a:ext cx="631792" cy="631792"/>
          </a:xfrm>
          <a:prstGeom prst="rect">
            <a:avLst/>
          </a:prstGeom>
        </p:spPr>
      </p:pic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C008410E-051E-4F54-02D3-89537FECAAB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8016" y="2013093"/>
            <a:ext cx="4649395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990F5FF9-5A19-E9C9-CBA8-C32B8D3EB43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8016" y="3700124"/>
            <a:ext cx="4649395" cy="1687131"/>
          </a:xfrm>
          <a:prstGeom prst="rect">
            <a:avLst/>
          </a:prstGeom>
        </p:spPr>
        <p:txBody>
          <a:bodyPr/>
          <a:lstStyle>
            <a:lvl1pPr marL="432000" indent="-216000">
              <a:buClr>
                <a:schemeClr val="bg2"/>
              </a:buClr>
              <a:buFont typeface="Arial" panose="020B0604020202020204" pitchFamily="34" charset="0"/>
              <a:buChar char="•"/>
              <a:defRPr sz="14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 err="1"/>
              <a:t>Listaus</a:t>
            </a:r>
            <a:r>
              <a:rPr lang="en-US" dirty="0"/>
              <a:t> 1</a:t>
            </a:r>
          </a:p>
        </p:txBody>
      </p:sp>
      <p:sp>
        <p:nvSpPr>
          <p:cNvPr id="15" name="Title Placeholder 8">
            <a:extLst>
              <a:ext uri="{FF2B5EF4-FFF2-40B4-BE49-F238E27FC236}">
                <a16:creationId xmlns:a16="http://schemas.microsoft.com/office/drawing/2014/main" id="{0C7B9E89-861B-C065-5342-EF77CEC4C1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958" y="422732"/>
            <a:ext cx="4649395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6C82E305-7365-C996-5AF9-3693650F9D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0D6D812-A4A8-B62A-9E5F-111AE2984356}"/>
              </a:ext>
            </a:extLst>
          </p:cNvPr>
          <p:cNvSpPr txBox="1">
            <a:spLocks/>
          </p:cNvSpPr>
          <p:nvPr userDrawn="1"/>
        </p:nvSpPr>
        <p:spPr>
          <a:xfrm>
            <a:off x="2132132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C155B84A-F9FB-A1D4-1596-D6E96B758F4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457162" y="6103516"/>
            <a:ext cx="674970" cy="529626"/>
          </a:xfrm>
          <a:prstGeom prst="rect">
            <a:avLst/>
          </a:prstGeom>
          <a:noFill/>
        </p:spPr>
        <p:txBody>
          <a:bodyPr lIns="36000" rIns="36000" anchor="ctr"/>
          <a:lstStyle>
            <a:lvl1pPr algn="ctr">
              <a:defRPr sz="900" b="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pesisalue</a:t>
            </a:r>
            <a:r>
              <a:rPr lang="en-GB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1135535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palst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53D900DE-27B6-BD27-A69A-760F4A837027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16" name="Title Placeholder 8">
            <a:extLst>
              <a:ext uri="{FF2B5EF4-FFF2-40B4-BE49-F238E27FC236}">
                <a16:creationId xmlns:a16="http://schemas.microsoft.com/office/drawing/2014/main" id="{F2F83153-A03C-E700-98A0-AD7705A547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10708958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13918F6B-BC49-83CB-187E-136DD3C8E1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2558D2D8-33F5-3EAA-46AB-B62AE9D81E5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1725346"/>
            <a:ext cx="10675724" cy="216904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972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palst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EFA48B6-33E3-5EC0-AE20-F6E44175D7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8015" y="1725345"/>
            <a:ext cx="5253306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CC45FC7E-9BF9-3941-3167-9CFFB704C1E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016" y="2271056"/>
            <a:ext cx="5253305" cy="162333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07AF27A4-592C-1CB2-FD2F-4F2440ACF1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73149" y="1725345"/>
            <a:ext cx="5201042" cy="467278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C393F093-5705-1234-FE3B-C419696BF46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73150" y="2271056"/>
            <a:ext cx="5201041" cy="162333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Leipäteksti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E06184B2-7FC9-AC4D-5805-47C454DD788C}"/>
              </a:ext>
            </a:extLst>
          </p:cNvPr>
          <p:cNvSpPr txBox="1">
            <a:spLocks/>
          </p:cNvSpPr>
          <p:nvPr userDrawn="1"/>
        </p:nvSpPr>
        <p:spPr>
          <a:xfrm>
            <a:off x="1458413" y="6222236"/>
            <a:ext cx="29339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l" defTabSz="914400" rtl="0" eaLnBrk="1" latinLnBrk="0" hangingPunct="1">
              <a:defRPr sz="120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Suomen Pesäpalloliitto ry</a:t>
            </a:r>
          </a:p>
        </p:txBody>
      </p:sp>
      <p:sp>
        <p:nvSpPr>
          <p:cNvPr id="22" name="Title Placeholder 8">
            <a:extLst>
              <a:ext uri="{FF2B5EF4-FFF2-40B4-BE49-F238E27FC236}">
                <a16:creationId xmlns:a16="http://schemas.microsoft.com/office/drawing/2014/main" id="{0C152650-2D79-E4BE-E8BF-B3DAC461A7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4782" y="387292"/>
            <a:ext cx="10699408" cy="1260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KIRJOITA OTSIKKO</a:t>
            </a:r>
            <a:endParaRPr lang="en-GB" dirty="0"/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800BEAEB-BE12-3547-5E05-72E681704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1381" y="6215546"/>
            <a:ext cx="4738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608370A-2412-4745-B600-C478B229E67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66615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26" Type="http://schemas.openxmlformats.org/officeDocument/2006/relationships/slideLayout" Target="../slideLayouts/slideLayout61.xml"/><Relationship Id="rId21" Type="http://schemas.openxmlformats.org/officeDocument/2006/relationships/slideLayout" Target="../slideLayouts/slideLayout56.xml"/><Relationship Id="rId34" Type="http://schemas.openxmlformats.org/officeDocument/2006/relationships/slideLayout" Target="../slideLayouts/slideLayout69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5" Type="http://schemas.openxmlformats.org/officeDocument/2006/relationships/slideLayout" Target="../slideLayouts/slideLayout60.xml"/><Relationship Id="rId33" Type="http://schemas.openxmlformats.org/officeDocument/2006/relationships/slideLayout" Target="../slideLayouts/slideLayout68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29" Type="http://schemas.openxmlformats.org/officeDocument/2006/relationships/slideLayout" Target="../slideLayouts/slideLayout64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59.xml"/><Relationship Id="rId32" Type="http://schemas.openxmlformats.org/officeDocument/2006/relationships/slideLayout" Target="../slideLayouts/slideLayout67.xml"/><Relationship Id="rId37" Type="http://schemas.openxmlformats.org/officeDocument/2006/relationships/image" Target="../media/image1.png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58.xml"/><Relationship Id="rId28" Type="http://schemas.openxmlformats.org/officeDocument/2006/relationships/slideLayout" Target="../slideLayouts/slideLayout63.xml"/><Relationship Id="rId36" Type="http://schemas.openxmlformats.org/officeDocument/2006/relationships/theme" Target="../theme/theme2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31" Type="http://schemas.openxmlformats.org/officeDocument/2006/relationships/slideLayout" Target="../slideLayouts/slideLayout66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Relationship Id="rId27" Type="http://schemas.openxmlformats.org/officeDocument/2006/relationships/slideLayout" Target="../slideLayouts/slideLayout62.xml"/><Relationship Id="rId30" Type="http://schemas.openxmlformats.org/officeDocument/2006/relationships/slideLayout" Target="../slideLayouts/slideLayout65.xml"/><Relationship Id="rId35" Type="http://schemas.openxmlformats.org/officeDocument/2006/relationships/slideLayout" Target="../slideLayouts/slideLayout70.xml"/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D1AF1D-F2D2-A039-03C9-648F964FE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755" y="1697269"/>
            <a:ext cx="10669920" cy="42569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err="1"/>
              <a:t>Leipäteksti</a:t>
            </a:r>
            <a:endParaRPr lang="en-US" dirty="0"/>
          </a:p>
          <a:p>
            <a:pPr lvl="0"/>
            <a:endParaRPr lang="en-US" dirty="0"/>
          </a:p>
          <a:p>
            <a:pPr lvl="1"/>
            <a:r>
              <a:rPr lang="en-US" dirty="0" err="1"/>
              <a:t>löslkgölskg</a:t>
            </a:r>
            <a:endParaRPr lang="en-US" dirty="0"/>
          </a:p>
          <a:p>
            <a:pPr lvl="2"/>
            <a:r>
              <a:rPr lang="en-US" dirty="0" err="1"/>
              <a:t>södlgksödlkg</a:t>
            </a:r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1B5AF4CB-1CE5-1A14-A725-34F6711CA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249" y="407520"/>
            <a:ext cx="10687338" cy="12060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KIRJOITA OTSIKKO</a:t>
            </a:r>
            <a:endParaRPr lang="en-GB" dirty="0"/>
          </a:p>
        </p:txBody>
      </p:sp>
      <p:pic>
        <p:nvPicPr>
          <p:cNvPr id="4" name="Picture 3" descr="A picture containing text, balloon, aircraft&#10;&#10;Description automatically generated">
            <a:extLst>
              <a:ext uri="{FF2B5EF4-FFF2-40B4-BE49-F238E27FC236}">
                <a16:creationId xmlns:a16="http://schemas.microsoft.com/office/drawing/2014/main" id="{CF1A7B5A-D9A0-0909-3266-21C09E419388}"/>
              </a:ext>
            </a:extLst>
          </p:cNvPr>
          <p:cNvPicPr>
            <a:picLocks noChangeAspect="1"/>
          </p:cNvPicPr>
          <p:nvPr userDrawn="1"/>
        </p:nvPicPr>
        <p:blipFill>
          <a:blip r:embed="rId3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370" y="6026329"/>
            <a:ext cx="704244" cy="70424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2E81587-0326-FF1E-637D-E2CC47FA0BB0}"/>
              </a:ext>
            </a:extLst>
          </p:cNvPr>
          <p:cNvSpPr txBox="1"/>
          <p:nvPr userDrawn="1"/>
        </p:nvSpPr>
        <p:spPr>
          <a:xfrm>
            <a:off x="484909" y="86590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8288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701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672" r:id="rId8"/>
    <p:sldLayoutId id="2147483697" r:id="rId9"/>
    <p:sldLayoutId id="2147483673" r:id="rId10"/>
    <p:sldLayoutId id="2147483661" r:id="rId11"/>
    <p:sldLayoutId id="2147483720" r:id="rId12"/>
    <p:sldLayoutId id="2147483721" r:id="rId13"/>
    <p:sldLayoutId id="2147483662" r:id="rId14"/>
    <p:sldLayoutId id="2147483722" r:id="rId15"/>
    <p:sldLayoutId id="2147483723" r:id="rId16"/>
    <p:sldLayoutId id="2147483675" r:id="rId17"/>
    <p:sldLayoutId id="2147483677" r:id="rId18"/>
    <p:sldLayoutId id="2147483724" r:id="rId19"/>
    <p:sldLayoutId id="2147483762" r:id="rId20"/>
    <p:sldLayoutId id="2147483678" r:id="rId21"/>
    <p:sldLayoutId id="2147483725" r:id="rId22"/>
    <p:sldLayoutId id="2147483763" r:id="rId23"/>
    <p:sldLayoutId id="2147483674" r:id="rId24"/>
    <p:sldLayoutId id="2147483726" r:id="rId25"/>
    <p:sldLayoutId id="2147483760" r:id="rId26"/>
    <p:sldLayoutId id="2147483727" r:id="rId27"/>
    <p:sldLayoutId id="2147483679" r:id="rId28"/>
    <p:sldLayoutId id="2147483729" r:id="rId29"/>
    <p:sldLayoutId id="2147483683" r:id="rId30"/>
    <p:sldLayoutId id="2147483728" r:id="rId31"/>
    <p:sldLayoutId id="2147483730" r:id="rId32"/>
    <p:sldLayoutId id="2147483699" r:id="rId33"/>
    <p:sldLayoutId id="2147483719" r:id="rId34"/>
    <p:sldLayoutId id="2147483731" r:id="rId3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rgbClr val="063479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600" b="0" i="0" kern="1200">
          <a:solidFill>
            <a:schemeClr val="accent1">
              <a:lumMod val="90000"/>
              <a:lumOff val="10000"/>
            </a:schemeClr>
          </a:solidFill>
          <a:latin typeface="+mj-lt"/>
          <a:ea typeface="Verdana" panose="020B0604030504040204" pitchFamily="34" charset="0"/>
          <a:cs typeface="Verdana" panose="020B0604030504040204" pitchFamily="34" charset="0"/>
        </a:defRPr>
      </a:lvl1pPr>
      <a:lvl2pPr marL="360000" indent="-144000" algn="l" defTabSz="914400" rtl="0" eaLnBrk="1" latinLnBrk="0" hangingPunct="1">
        <a:lnSpc>
          <a:spcPct val="100000"/>
        </a:lnSpc>
        <a:spcBef>
          <a:spcPts val="0"/>
        </a:spcBef>
        <a:buClr>
          <a:srgbClr val="063479"/>
        </a:buClr>
        <a:buFont typeface="Arial" panose="020B0604020202020204" pitchFamily="34" charset="0"/>
        <a:buChar char="•"/>
        <a:tabLst/>
        <a:defRPr sz="1400" b="0" i="0" kern="1200">
          <a:solidFill>
            <a:schemeClr val="tx1"/>
          </a:solidFill>
          <a:latin typeface="+mj-lt"/>
          <a:ea typeface="+mn-ea"/>
          <a:cs typeface="Calibri Light" panose="020F0302020204030204" pitchFamily="34" charset="0"/>
        </a:defRPr>
      </a:lvl2pPr>
      <a:lvl3pPr marL="648000" indent="-144000" algn="l" defTabSz="914400" rtl="0" eaLnBrk="1" latinLnBrk="0" hangingPunct="1">
        <a:lnSpc>
          <a:spcPct val="100000"/>
        </a:lnSpc>
        <a:spcBef>
          <a:spcPts val="1000"/>
        </a:spcBef>
        <a:spcAft>
          <a:spcPts val="100"/>
        </a:spcAft>
        <a:buClr>
          <a:srgbClr val="063479"/>
        </a:buClr>
        <a:buFont typeface="Arial" panose="020B0604020202020204" pitchFamily="34" charset="0"/>
        <a:buChar char="•"/>
        <a:tabLst/>
        <a:defRPr sz="1200" b="0" i="0" kern="1200">
          <a:solidFill>
            <a:schemeClr val="accent1">
              <a:lumMod val="90000"/>
              <a:lumOff val="10000"/>
            </a:schemeClr>
          </a:solidFill>
          <a:latin typeface="+mj-lt"/>
          <a:ea typeface="+mn-ea"/>
          <a:cs typeface="Calibri Light" panose="020F0302020204030204" pitchFamily="34" charset="0"/>
        </a:defRPr>
      </a:lvl3pPr>
      <a:lvl4pPr marL="432000" indent="-2160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tabLst/>
        <a:defRPr sz="1400" b="0" i="0" kern="1200">
          <a:solidFill>
            <a:schemeClr val="tx1">
              <a:lumMod val="90000"/>
              <a:lumOff val="10000"/>
            </a:schemeClr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648000" indent="-2160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tabLst/>
        <a:defRPr sz="1200" b="0" i="0" kern="1200">
          <a:solidFill>
            <a:schemeClr val="tx1">
              <a:lumMod val="90000"/>
              <a:lumOff val="10000"/>
            </a:schemeClr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2860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D1AF1D-F2D2-A039-03C9-648F964FE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755" y="1697269"/>
            <a:ext cx="10669920" cy="42569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err="1"/>
              <a:t>Leipäteksti</a:t>
            </a:r>
            <a:endParaRPr lang="en-US" dirty="0"/>
          </a:p>
          <a:p>
            <a:pPr lvl="0"/>
            <a:endParaRPr lang="en-US" dirty="0"/>
          </a:p>
          <a:p>
            <a:pPr lvl="1"/>
            <a:r>
              <a:rPr lang="en-US" dirty="0" err="1"/>
              <a:t>löslkgölskg</a:t>
            </a:r>
            <a:endParaRPr lang="en-US" dirty="0"/>
          </a:p>
          <a:p>
            <a:pPr lvl="2"/>
            <a:r>
              <a:rPr lang="en-US" dirty="0" err="1"/>
              <a:t>södlgksödlkg</a:t>
            </a:r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1B5AF4CB-1CE5-1A14-A725-34F6711CA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249" y="407520"/>
            <a:ext cx="10687338" cy="12060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KIRJOITA OTSIKKO</a:t>
            </a:r>
            <a:endParaRPr lang="en-GB" dirty="0"/>
          </a:p>
        </p:txBody>
      </p:sp>
      <p:pic>
        <p:nvPicPr>
          <p:cNvPr id="4" name="Picture 3" descr="A picture containing text, balloon, aircraft&#10;&#10;Description automatically generated">
            <a:extLst>
              <a:ext uri="{FF2B5EF4-FFF2-40B4-BE49-F238E27FC236}">
                <a16:creationId xmlns:a16="http://schemas.microsoft.com/office/drawing/2014/main" id="{CF1A7B5A-D9A0-0909-3266-21C09E419388}"/>
              </a:ext>
            </a:extLst>
          </p:cNvPr>
          <p:cNvPicPr>
            <a:picLocks noChangeAspect="1"/>
          </p:cNvPicPr>
          <p:nvPr userDrawn="1"/>
        </p:nvPicPr>
        <p:blipFill>
          <a:blip r:embed="rId3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370" y="6026329"/>
            <a:ext cx="704244" cy="70424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2E81587-0326-FF1E-637D-E2CC47FA0BB0}"/>
              </a:ext>
            </a:extLst>
          </p:cNvPr>
          <p:cNvSpPr txBox="1"/>
          <p:nvPr userDrawn="1"/>
        </p:nvSpPr>
        <p:spPr>
          <a:xfrm>
            <a:off x="484909" y="86590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8114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  <p:sldLayoutId id="2147483746" r:id="rId19"/>
    <p:sldLayoutId id="2147483776" r:id="rId20"/>
    <p:sldLayoutId id="2147483747" r:id="rId21"/>
    <p:sldLayoutId id="2147483764" r:id="rId22"/>
    <p:sldLayoutId id="2147483765" r:id="rId23"/>
    <p:sldLayoutId id="2147483749" r:id="rId24"/>
    <p:sldLayoutId id="2147483750" r:id="rId25"/>
    <p:sldLayoutId id="2147483761" r:id="rId26"/>
    <p:sldLayoutId id="2147483751" r:id="rId27"/>
    <p:sldLayoutId id="2147483752" r:id="rId28"/>
    <p:sldLayoutId id="2147483753" r:id="rId29"/>
    <p:sldLayoutId id="2147483754" r:id="rId30"/>
    <p:sldLayoutId id="2147483755" r:id="rId31"/>
    <p:sldLayoutId id="2147483756" r:id="rId32"/>
    <p:sldLayoutId id="2147483757" r:id="rId33"/>
    <p:sldLayoutId id="2147483758" r:id="rId34"/>
    <p:sldLayoutId id="2147483759" r:id="rId3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rgbClr val="063479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600" b="0" i="0" kern="1200">
          <a:solidFill>
            <a:schemeClr val="accent1">
              <a:lumMod val="90000"/>
              <a:lumOff val="10000"/>
            </a:schemeClr>
          </a:solidFill>
          <a:latin typeface="+mj-lt"/>
          <a:ea typeface="Verdana" panose="020B0604030504040204" pitchFamily="34" charset="0"/>
          <a:cs typeface="Verdana" panose="020B0604030504040204" pitchFamily="34" charset="0"/>
        </a:defRPr>
      </a:lvl1pPr>
      <a:lvl2pPr marL="360000" indent="-144000" algn="l" defTabSz="914400" rtl="0" eaLnBrk="1" latinLnBrk="0" hangingPunct="1">
        <a:lnSpc>
          <a:spcPct val="100000"/>
        </a:lnSpc>
        <a:spcBef>
          <a:spcPts val="0"/>
        </a:spcBef>
        <a:buClr>
          <a:srgbClr val="063479"/>
        </a:buClr>
        <a:buFont typeface="Arial" panose="020B0604020202020204" pitchFamily="34" charset="0"/>
        <a:buChar char="•"/>
        <a:tabLst/>
        <a:defRPr sz="1400" b="0" i="0" kern="1200">
          <a:solidFill>
            <a:schemeClr val="tx1"/>
          </a:solidFill>
          <a:latin typeface="+mj-lt"/>
          <a:ea typeface="+mn-ea"/>
          <a:cs typeface="Calibri Light" panose="020F0302020204030204" pitchFamily="34" charset="0"/>
        </a:defRPr>
      </a:lvl2pPr>
      <a:lvl3pPr marL="648000" indent="-144000" algn="l" defTabSz="914400" rtl="0" eaLnBrk="1" latinLnBrk="0" hangingPunct="1">
        <a:lnSpc>
          <a:spcPct val="100000"/>
        </a:lnSpc>
        <a:spcBef>
          <a:spcPts val="1000"/>
        </a:spcBef>
        <a:spcAft>
          <a:spcPts val="100"/>
        </a:spcAft>
        <a:buClr>
          <a:srgbClr val="063479"/>
        </a:buClr>
        <a:buFont typeface="Arial" panose="020B0604020202020204" pitchFamily="34" charset="0"/>
        <a:buChar char="•"/>
        <a:tabLst/>
        <a:defRPr sz="1200" b="0" i="0" kern="1200">
          <a:solidFill>
            <a:schemeClr val="accent1">
              <a:lumMod val="90000"/>
              <a:lumOff val="10000"/>
            </a:schemeClr>
          </a:solidFill>
          <a:latin typeface="+mj-lt"/>
          <a:ea typeface="+mn-ea"/>
          <a:cs typeface="Calibri Light" panose="020F0302020204030204" pitchFamily="34" charset="0"/>
        </a:defRPr>
      </a:lvl3pPr>
      <a:lvl4pPr marL="432000" indent="-2160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tabLst/>
        <a:defRPr sz="1400" b="0" i="0" kern="1200">
          <a:solidFill>
            <a:schemeClr val="tx1">
              <a:lumMod val="90000"/>
              <a:lumOff val="10000"/>
            </a:schemeClr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648000" indent="-2160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tabLst/>
        <a:defRPr sz="1200" b="0" i="0" kern="1200">
          <a:solidFill>
            <a:schemeClr val="tx1">
              <a:lumMod val="90000"/>
              <a:lumOff val="10000"/>
            </a:schemeClr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2860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31.png"/><Relationship Id="rId4" Type="http://schemas.openxmlformats.org/officeDocument/2006/relationships/image" Target="../media/image30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7CB7934-8130-292A-8F30-DD8561D0B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2536" y="4157581"/>
            <a:ext cx="6429153" cy="779605"/>
          </a:xfrm>
        </p:spPr>
        <p:txBody>
          <a:bodyPr/>
          <a:lstStyle/>
          <a:p>
            <a:r>
              <a:rPr lang="fi-FI" dirty="0">
                <a:solidFill>
                  <a:schemeClr val="tx2"/>
                </a:solidFill>
              </a:rPr>
              <a:t>Pesätuomareille ja takarajatuomareille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8B1BDCE-37C2-F546-D06F-1A1598B122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66862" y="2700419"/>
            <a:ext cx="9080500" cy="849637"/>
          </a:xfrm>
        </p:spPr>
        <p:txBody>
          <a:bodyPr/>
          <a:lstStyle/>
          <a:p>
            <a:r>
              <a:rPr lang="fi-FI" dirty="0"/>
              <a:t>Pesäpallotuomarin perusnäytöt</a:t>
            </a:r>
          </a:p>
        </p:txBody>
      </p:sp>
    </p:spTree>
    <p:extLst>
      <p:ext uri="{BB962C8B-B14F-4D97-AF65-F5344CB8AC3E}">
        <p14:creationId xmlns:p14="http://schemas.microsoft.com/office/powerpoint/2010/main" val="499000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n paikkamerkki 7">
            <a:extLst>
              <a:ext uri="{FF2B5EF4-FFF2-40B4-BE49-F238E27FC236}">
                <a16:creationId xmlns:a16="http://schemas.microsoft.com/office/drawing/2014/main" id="{D7F3833A-D496-EEA2-C0F2-775164F4400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6140" r="6140"/>
          <a:stretch/>
        </p:blipFill>
        <p:spPr/>
      </p:pic>
      <p:sp>
        <p:nvSpPr>
          <p:cNvPr id="4" name="Otsikko 3">
            <a:extLst>
              <a:ext uri="{FF2B5EF4-FFF2-40B4-BE49-F238E27FC236}">
                <a16:creationId xmlns:a16="http://schemas.microsoft.com/office/drawing/2014/main" id="{CCDFF3B9-173F-F945-D396-F0B2DF3C7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754" y="422732"/>
            <a:ext cx="4963599" cy="1260039"/>
          </a:xfrm>
        </p:spPr>
        <p:txBody>
          <a:bodyPr/>
          <a:lstStyle/>
          <a:p>
            <a:r>
              <a:rPr lang="fi-FI" dirty="0"/>
              <a:t>Laiton lyönti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62355C4-2A2A-BA84-CA00-CBF94608821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4754" y="1761942"/>
            <a:ext cx="4982657" cy="4099212"/>
          </a:xfrm>
        </p:spPr>
        <p:txBody>
          <a:bodyPr/>
          <a:lstStyle/>
          <a:p>
            <a:r>
              <a:rPr lang="fi-FI" sz="2000" b="1" dirty="0"/>
              <a:t>Tuomari heiluttaa ristipuolta pään yläpuolella puolelta toiselle.</a:t>
            </a:r>
          </a:p>
          <a:p>
            <a:endParaRPr lang="fi-FI" sz="2000" b="1" dirty="0"/>
          </a:p>
          <a:p>
            <a:r>
              <a:rPr lang="fi-FI" sz="2000" b="1" dirty="0"/>
              <a:t>Lyönti on laiton:</a:t>
            </a:r>
          </a:p>
          <a:p>
            <a:pPr marL="342900" indent="-342900">
              <a:buAutoNum type="arabicParenR"/>
            </a:pPr>
            <a:r>
              <a:rPr lang="fi-FI" sz="2000" b="1" dirty="0"/>
              <a:t>Pallo osuu tai putoaa varsinaisen kenttäalueen ulkopuolelle</a:t>
            </a:r>
          </a:p>
          <a:p>
            <a:pPr marL="342900" indent="-342900">
              <a:buAutoNum type="arabicParenR"/>
            </a:pPr>
            <a:r>
              <a:rPr lang="fi-FI" sz="2000" b="1" dirty="0"/>
              <a:t>Pallo osuu etenevään pelaajaan, ennen kuin se on osunut ulkopelaajaan</a:t>
            </a:r>
          </a:p>
          <a:p>
            <a:pPr marL="342900" indent="-342900">
              <a:buAutoNum type="arabicParenR"/>
            </a:pPr>
            <a:r>
              <a:rPr lang="fi-FI" sz="2000" b="1" dirty="0"/>
              <a:t>Pallo osuu mailaan enemmän kuin kerran</a:t>
            </a:r>
          </a:p>
          <a:p>
            <a:pPr marL="342900" indent="-342900">
              <a:buAutoNum type="arabicParenR"/>
            </a:pPr>
            <a:r>
              <a:rPr lang="fi-FI" sz="2000" b="1" dirty="0"/>
              <a:t>Lyöjän käsi osuu lyödessä palloon</a:t>
            </a:r>
          </a:p>
          <a:p>
            <a:pPr marL="342900" indent="-342900">
              <a:buAutoNum type="arabicParenR"/>
            </a:pPr>
            <a:r>
              <a:rPr lang="fi-FI" sz="2000" b="1" dirty="0"/>
              <a:t>Mailan irrotessa lyönnistä lyöjän kädestä, katkeaa tai mailan päästä irtoaa tulppa</a:t>
            </a:r>
          </a:p>
          <a:p>
            <a:pPr marL="342900" indent="-342900">
              <a:buAutoNum type="arabicParenR"/>
            </a:pPr>
            <a:endParaRPr lang="fi-FI" dirty="0"/>
          </a:p>
          <a:p>
            <a:pPr marL="342900" indent="-342900">
              <a:buAutoNum type="arabicParenR"/>
            </a:pPr>
            <a:endParaRPr lang="fi-FI" dirty="0"/>
          </a:p>
        </p:txBody>
      </p:sp>
      <p:pic>
        <p:nvPicPr>
          <p:cNvPr id="2" name="Laiton">
            <a:hlinkClick r:id="" action="ppaction://media"/>
            <a:extLst>
              <a:ext uri="{FF2B5EF4-FFF2-40B4-BE49-F238E27FC236}">
                <a16:creationId xmlns:a16="http://schemas.microsoft.com/office/drawing/2014/main" id="{1788CE1E-F317-FD5A-9B3D-78C3CDF9A4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27695" y="5617473"/>
            <a:ext cx="487363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714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n paikkamerkki 6">
            <a:extLst>
              <a:ext uri="{FF2B5EF4-FFF2-40B4-BE49-F238E27FC236}">
                <a16:creationId xmlns:a16="http://schemas.microsoft.com/office/drawing/2014/main" id="{9D32B446-4A46-36FC-571F-0929162E96E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5556" r="5556"/>
          <a:stretch/>
        </p:blipFill>
        <p:spPr>
          <a:xfrm>
            <a:off x="6096000" y="0"/>
            <a:ext cx="6096000" cy="6858000"/>
          </a:xfr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4008F0A2-AFDD-B324-078C-4E1198FA9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Kentässä oleva lyönti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B745B19-F4E6-CB32-2255-BEBA8DBE9A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 sz="2000" b="1" dirty="0"/>
              <a:t>Tuomari näyttää laikan valkoista puolta viistossa alhaalla.</a:t>
            </a:r>
          </a:p>
          <a:p>
            <a:endParaRPr lang="fi-FI" sz="2000" b="1" dirty="0"/>
          </a:p>
          <a:p>
            <a:r>
              <a:rPr lang="fi-FI" sz="2000" b="1" dirty="0"/>
              <a:t>Lyönti osuu varsinaisen kenttäalueen rajojen sisäpuolelle tai kentän rajaan.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B586CB1-770D-2949-AED7-C651D2E2DB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3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95266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n paikkamerkki 7">
            <a:extLst>
              <a:ext uri="{FF2B5EF4-FFF2-40B4-BE49-F238E27FC236}">
                <a16:creationId xmlns:a16="http://schemas.microsoft.com/office/drawing/2014/main" id="{77E98D34-F893-AD7E-BA22-605F6F56284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7432" b="7432"/>
          <a:stretch/>
        </p:blipFill>
        <p:spPr/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4008F0A2-AFDD-B324-078C-4E1198FA9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Koppi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485B98CC-6688-EA09-BC5D-DA5A4F9E6E1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 sz="2000" b="1" dirty="0"/>
              <a:t>Tuomari näyttää pään yläpuolella vapaa käsi nyrkissä, laikan valkoista puolta. Näytetään kohti pelituomaria.</a:t>
            </a:r>
          </a:p>
          <a:p>
            <a:endParaRPr lang="fi-FI" sz="2000" b="1" dirty="0"/>
          </a:p>
          <a:p>
            <a:r>
              <a:rPr lang="fi-FI" sz="2000" b="1" dirty="0"/>
              <a:t>Lyönti on koppilyönti, kun pallo lyönnistä, maassa käymättä, joutuu ulkopelaajan haltuun.</a:t>
            </a:r>
          </a:p>
          <a:p>
            <a:endParaRPr lang="fi-FI" dirty="0"/>
          </a:p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B586CB1-770D-2949-AED7-C651D2E2DB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4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48897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n paikkamerkki 4">
            <a:extLst>
              <a:ext uri="{FF2B5EF4-FFF2-40B4-BE49-F238E27FC236}">
                <a16:creationId xmlns:a16="http://schemas.microsoft.com/office/drawing/2014/main" id="{5BD44FA8-43B9-5DAC-79E9-0721D2BC750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6140" r="6140"/>
          <a:stretch/>
        </p:blipFill>
        <p:spPr/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935361E-860B-857D-27B0-3114749E0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Pesäkilvat</a:t>
            </a:r>
          </a:p>
        </p:txBody>
      </p:sp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8A4CA6D6-7492-BAE5-7973-77C23F11CE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 sz="2000" b="1" dirty="0"/>
              <a:t>Pesätuomari näyttää käsi suorana ylhäällä laikan valkoista puolta, kohti pelituomaria.</a:t>
            </a:r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fi-FI" sz="2000" b="1" dirty="0">
                <a:sym typeface="Wingdings" panose="05000000000000000000" pitchFamily="2" charset="2"/>
              </a:rPr>
              <a:t>Etenijä ehtii pesään ennen palloa</a:t>
            </a:r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fi-FI" sz="2000" b="1" dirty="0">
                <a:sym typeface="Wingdings" panose="05000000000000000000" pitchFamily="2" charset="2"/>
              </a:rPr>
              <a:t>Etenijä ehtii pesään</a:t>
            </a:r>
            <a:endParaRPr lang="fi-FI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000" dirty="0">
              <a:latin typeface="+mn-lt"/>
            </a:endParaRPr>
          </a:p>
          <a:p>
            <a:pPr marL="645750" lvl="1" indent="-285750">
              <a:buFont typeface="Wingdings" panose="05000000000000000000" pitchFamily="2" charset="2"/>
              <a:buChar char="Ø"/>
            </a:pPr>
            <a:endParaRPr lang="fi-FI" sz="1800" dirty="0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i-FI" dirty="0"/>
          </a:p>
        </p:txBody>
      </p:sp>
      <p:sp>
        <p:nvSpPr>
          <p:cNvPr id="11" name="Dian numeron paikkamerkki 10">
            <a:extLst>
              <a:ext uri="{FF2B5EF4-FFF2-40B4-BE49-F238E27FC236}">
                <a16:creationId xmlns:a16="http://schemas.microsoft.com/office/drawing/2014/main" id="{AD5C6D50-71B8-5BEA-2827-DBA2706018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72323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CF730B6-01AB-4CD7-AEDD-EC333C96A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Palo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6B831A4-4CE4-16CA-7EE9-F0DBDC9AA2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 sz="2000" b="1" dirty="0"/>
              <a:t>Pesätuomari näyttää käsi suorana sivulla laikan ristipuolta, kohti pelituomaria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i-FI" sz="2000" b="1" dirty="0">
                <a:sym typeface="Wingdings" panose="05000000000000000000" pitchFamily="2" charset="2"/>
              </a:rPr>
              <a:t>Pallo ehtii pesälle ennen etenijää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fi-FI" sz="2000" b="1" dirty="0">
                <a:sym typeface="Wingdings" panose="05000000000000000000" pitchFamily="2" charset="2"/>
              </a:rPr>
              <a:t>Etenijä palaa</a:t>
            </a:r>
            <a:endParaRPr lang="fi-FI" sz="2000" b="1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166CD587-54DE-36E8-08CC-BFA3D34FEA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6</a:t>
            </a:fld>
            <a:endParaRPr lang="fi-FI" dirty="0"/>
          </a:p>
        </p:txBody>
      </p:sp>
      <p:grpSp>
        <p:nvGrpSpPr>
          <p:cNvPr id="8" name="Group 4">
            <a:extLst>
              <a:ext uri="{FF2B5EF4-FFF2-40B4-BE49-F238E27FC236}">
                <a16:creationId xmlns:a16="http://schemas.microsoft.com/office/drawing/2014/main" id="{35D9302A-A12D-B7A0-3618-9C37EC7A6AA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449077" y="46653"/>
            <a:ext cx="6248401" cy="6764694"/>
            <a:chOff x="3840" y="0"/>
            <a:chExt cx="3840" cy="4320"/>
          </a:xfrm>
        </p:grpSpPr>
        <p:sp>
          <p:nvSpPr>
            <p:cNvPr id="9" name="AutoShape 3">
              <a:extLst>
                <a:ext uri="{FF2B5EF4-FFF2-40B4-BE49-F238E27FC236}">
                  <a16:creationId xmlns:a16="http://schemas.microsoft.com/office/drawing/2014/main" id="{6DFCAC24-44BC-1FEA-4A06-FE28DC2EEBA2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840" y="0"/>
              <a:ext cx="384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pic>
          <p:nvPicPr>
            <p:cNvPr id="1029" name="Picture 5">
              <a:extLst>
                <a:ext uri="{FF2B5EF4-FFF2-40B4-BE49-F238E27FC236}">
                  <a16:creationId xmlns:a16="http://schemas.microsoft.com/office/drawing/2014/main" id="{8EA4CB5C-62B1-4BFF-60B0-9EEB8DD549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1" y="0"/>
              <a:ext cx="4407" cy="4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63202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kstin paikkamerkki 11">
            <a:extLst>
              <a:ext uri="{FF2B5EF4-FFF2-40B4-BE49-F238E27FC236}">
                <a16:creationId xmlns:a16="http://schemas.microsoft.com/office/drawing/2014/main" id="{AE20D062-476D-B718-BFCA-641009AD1C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74781" y="3899370"/>
            <a:ext cx="3431592" cy="2169047"/>
          </a:xfrm>
        </p:spPr>
        <p:txBody>
          <a:bodyPr/>
          <a:lstStyle/>
          <a:p>
            <a:r>
              <a:rPr lang="fi-FI" sz="2000" b="1" dirty="0"/>
              <a:t>Kolmostuomari peilaa kakkostuomarille</a:t>
            </a:r>
          </a:p>
        </p:txBody>
      </p:sp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E1583C05-36B6-F313-C8E8-2AB342935DF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299581" y="3899369"/>
            <a:ext cx="3431592" cy="2169047"/>
          </a:xfrm>
        </p:spPr>
        <p:txBody>
          <a:bodyPr/>
          <a:lstStyle/>
          <a:p>
            <a:r>
              <a:rPr lang="fi-FI" sz="2000" b="1" dirty="0"/>
              <a:t>Kakkostuomari peilaa pelituomarille	</a:t>
            </a:r>
          </a:p>
        </p:txBody>
      </p:sp>
      <p:sp>
        <p:nvSpPr>
          <p:cNvPr id="14" name="Tekstin paikkamerkki 13">
            <a:extLst>
              <a:ext uri="{FF2B5EF4-FFF2-40B4-BE49-F238E27FC236}">
                <a16:creationId xmlns:a16="http://schemas.microsoft.com/office/drawing/2014/main" id="{02D65511-69DE-9C06-8CAE-EC603D297F6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924381" y="3899354"/>
            <a:ext cx="3361112" cy="2169047"/>
          </a:xfrm>
        </p:spPr>
        <p:txBody>
          <a:bodyPr/>
          <a:lstStyle/>
          <a:p>
            <a:r>
              <a:rPr lang="fi-FI" sz="2000" b="1" dirty="0"/>
              <a:t>Se, jolle peilataan näyttää ehtimisen tai palon</a:t>
            </a:r>
          </a:p>
        </p:txBody>
      </p:sp>
      <p:sp>
        <p:nvSpPr>
          <p:cNvPr id="11" name="Otsikko 10">
            <a:extLst>
              <a:ext uri="{FF2B5EF4-FFF2-40B4-BE49-F238E27FC236}">
                <a16:creationId xmlns:a16="http://schemas.microsoft.com/office/drawing/2014/main" id="{341272FC-C646-4DE0-56BE-5CBB44915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/>
              <a:t>Peilaaminen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6EEC3DA7-FB14-642B-5E88-8C3E20C030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08370A-2412-4745-B600-C478B229E67F}" type="slidenum">
              <a:rPr lang="fi-FI" smtClean="0"/>
              <a:pPr/>
              <a:t>7</a:t>
            </a:fld>
            <a:endParaRPr lang="fi-FI" dirty="0"/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1BA965A5-A355-62EC-81EB-6CBF93777747}"/>
              </a:ext>
            </a:extLst>
          </p:cNvPr>
          <p:cNvSpPr txBox="1"/>
          <p:nvPr/>
        </p:nvSpPr>
        <p:spPr>
          <a:xfrm>
            <a:off x="1365379" y="1647331"/>
            <a:ext cx="946124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b="1" dirty="0">
                <a:latin typeface="+mj-lt"/>
              </a:rPr>
              <a:t>Viestitään laikan avulla, milloin pallo on pesässä.</a:t>
            </a:r>
          </a:p>
          <a:p>
            <a:endParaRPr lang="fi-FI" sz="2000" b="1" dirty="0">
              <a:latin typeface="+mj-lt"/>
            </a:endParaRPr>
          </a:p>
          <a:p>
            <a:r>
              <a:rPr lang="fi-FI" sz="2000" b="1" dirty="0">
                <a:latin typeface="+mj-lt"/>
              </a:rPr>
              <a:t>Pesätuomari näyttää käsi suorana sivulla heti valkoista puolta, kun pallo tulee pesälle, kun pallo lähtee pesästä, laikka käännetään takaisin vaakatasoon</a:t>
            </a:r>
          </a:p>
        </p:txBody>
      </p:sp>
    </p:spTree>
    <p:extLst>
      <p:ext uri="{BB962C8B-B14F-4D97-AF65-F5344CB8AC3E}">
        <p14:creationId xmlns:p14="http://schemas.microsoft.com/office/powerpoint/2010/main" val="1335201466"/>
      </p:ext>
    </p:extLst>
  </p:cSld>
  <p:clrMapOvr>
    <a:masterClrMapping/>
  </p:clrMapOvr>
</p:sld>
</file>

<file path=ppt/theme/theme1.xml><?xml version="1.0" encoding="utf-8"?>
<a:theme xmlns:a="http://schemas.openxmlformats.org/drawingml/2006/main" name="Pesäpalloliitto">
  <a:themeElements>
    <a:clrScheme name="Pesäpalloliitto">
      <a:dk1>
        <a:srgbClr val="252525"/>
      </a:dk1>
      <a:lt1>
        <a:srgbClr val="FFFFFF"/>
      </a:lt1>
      <a:dk2>
        <a:srgbClr val="063479"/>
      </a:dk2>
      <a:lt2>
        <a:srgbClr val="8AE2FE"/>
      </a:lt2>
      <a:accent1>
        <a:srgbClr val="262626"/>
      </a:accent1>
      <a:accent2>
        <a:srgbClr val="404040"/>
      </a:accent2>
      <a:accent3>
        <a:srgbClr val="A7A9AC"/>
      </a:accent3>
      <a:accent4>
        <a:srgbClr val="D1D3D3"/>
      </a:accent4>
      <a:accent5>
        <a:srgbClr val="063479"/>
      </a:accent5>
      <a:accent6>
        <a:srgbClr val="063479"/>
      </a:accent6>
      <a:hlink>
        <a:srgbClr val="233A75"/>
      </a:hlink>
      <a:folHlink>
        <a:srgbClr val="8AE2F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säpalloliitto + pesisalue ">
  <a:themeElements>
    <a:clrScheme name="Pesäpalloliitto">
      <a:dk1>
        <a:srgbClr val="252525"/>
      </a:dk1>
      <a:lt1>
        <a:srgbClr val="FFFFFF"/>
      </a:lt1>
      <a:dk2>
        <a:srgbClr val="063479"/>
      </a:dk2>
      <a:lt2>
        <a:srgbClr val="8AE2FE"/>
      </a:lt2>
      <a:accent1>
        <a:srgbClr val="262626"/>
      </a:accent1>
      <a:accent2>
        <a:srgbClr val="404040"/>
      </a:accent2>
      <a:accent3>
        <a:srgbClr val="A7A9AC"/>
      </a:accent3>
      <a:accent4>
        <a:srgbClr val="D1D3D3"/>
      </a:accent4>
      <a:accent5>
        <a:srgbClr val="063479"/>
      </a:accent5>
      <a:accent6>
        <a:srgbClr val="063479"/>
      </a:accent6>
      <a:hlink>
        <a:srgbClr val="233A75"/>
      </a:hlink>
      <a:folHlink>
        <a:srgbClr val="8AE2F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8B5E52F9F895B74BB61907904678C02E" ma:contentTypeVersion="8" ma:contentTypeDescription="Luo uusi asiakirja." ma:contentTypeScope="" ma:versionID="8b466ad3bac4097dd16a1635d17ca267">
  <xsd:schema xmlns:xsd="http://www.w3.org/2001/XMLSchema" xmlns:xs="http://www.w3.org/2001/XMLSchema" xmlns:p="http://schemas.microsoft.com/office/2006/metadata/properties" xmlns:ns2="a70d181b-c3a4-41da-a323-591659b3df8c" xmlns:ns3="f3a26d29-60da-4ef2-a07f-71c6aaf46c58" targetNamespace="http://schemas.microsoft.com/office/2006/metadata/properties" ma:root="true" ma:fieldsID="e033dce93803dee2683b98bc52df2e6d" ns2:_="" ns3:_="">
    <xsd:import namespace="a70d181b-c3a4-41da-a323-591659b3df8c"/>
    <xsd:import namespace="f3a26d29-60da-4ef2-a07f-71c6aaf46c5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0d181b-c3a4-41da-a323-591659b3df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a26d29-60da-4ef2-a07f-71c6aaf46c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74B7631-8627-485A-B6E0-E6E6BEBBAC3A}">
  <ds:schemaRefs>
    <ds:schemaRef ds:uri="a70d181b-c3a4-41da-a323-591659b3df8c"/>
    <ds:schemaRef ds:uri="f3a26d29-60da-4ef2-a07f-71c6aaf46c5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BCE738B0-AA2F-412C-B463-9418B0E943AF}">
  <ds:schemaRefs>
    <ds:schemaRef ds:uri="http://purl.org/dc/dcmitype/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a70d181b-c3a4-41da-a323-591659b3df8c"/>
    <ds:schemaRef ds:uri="http://schemas.openxmlformats.org/package/2006/metadata/core-properties"/>
    <ds:schemaRef ds:uri="f3a26d29-60da-4ef2-a07f-71c6aaf46c58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F6609B52-2E30-4730-88BB-32DD500ACF0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36801</TotalTime>
  <Words>205</Words>
  <Application>Microsoft Office PowerPoint</Application>
  <PresentationFormat>Laajakuva</PresentationFormat>
  <Paragraphs>40</Paragraphs>
  <Slides>7</Slides>
  <Notes>0</Notes>
  <HiddenSlides>0</HiddenSlides>
  <MMClips>1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Verdana</vt:lpstr>
      <vt:lpstr>Wingdings</vt:lpstr>
      <vt:lpstr>Pesäpalloliitto</vt:lpstr>
      <vt:lpstr>Pesäpalloliitto + pesisalue </vt:lpstr>
      <vt:lpstr>Pesätuomareille ja takarajatuomareille</vt:lpstr>
      <vt:lpstr>Laiton lyönti</vt:lpstr>
      <vt:lpstr>Kentässä oleva lyönti</vt:lpstr>
      <vt:lpstr>Koppi</vt:lpstr>
      <vt:lpstr>Pesäkilvat</vt:lpstr>
      <vt:lpstr>Palo</vt:lpstr>
      <vt:lpstr>Peilaaminen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Jonne Kemppainen</dc:creator>
  <cp:lastModifiedBy>Joona Tervonen</cp:lastModifiedBy>
  <cp:revision>266</cp:revision>
  <dcterms:created xsi:type="dcterms:W3CDTF">2020-03-18T19:53:38Z</dcterms:created>
  <dcterms:modified xsi:type="dcterms:W3CDTF">2023-11-29T07:50:01Z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0x0101008B5E52F9F895B74BB61907904678C02E</vt:lpwstr>
  </property>
</Properties>
</file>